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83" r:id="rId3"/>
    <p:sldMasterId id="2147483795" r:id="rId4"/>
    <p:sldMasterId id="2147483807" r:id="rId5"/>
    <p:sldMasterId id="2147483831" r:id="rId6"/>
    <p:sldMasterId id="2147484232" r:id="rId7"/>
    <p:sldMasterId id="2147484244" r:id="rId8"/>
    <p:sldMasterId id="2147484377" r:id="rId9"/>
    <p:sldMasterId id="2147484389" r:id="rId10"/>
    <p:sldMasterId id="2147484580" r:id="rId11"/>
    <p:sldMasterId id="2147484592" r:id="rId12"/>
    <p:sldMasterId id="2147484604" r:id="rId13"/>
    <p:sldMasterId id="2147484616" r:id="rId14"/>
    <p:sldMasterId id="2147484628" r:id="rId15"/>
    <p:sldMasterId id="2147484640" r:id="rId16"/>
    <p:sldMasterId id="2147484652" r:id="rId17"/>
    <p:sldMasterId id="2147484664" r:id="rId18"/>
    <p:sldMasterId id="2147484676" r:id="rId19"/>
    <p:sldMasterId id="2147484688" r:id="rId20"/>
    <p:sldMasterId id="2147484700" r:id="rId21"/>
    <p:sldMasterId id="2147484712" r:id="rId22"/>
    <p:sldMasterId id="2147484724" r:id="rId23"/>
  </p:sldMasterIdLst>
  <p:notesMasterIdLst>
    <p:notesMasterId r:id="rId149"/>
  </p:notesMasterIdLst>
  <p:handoutMasterIdLst>
    <p:handoutMasterId r:id="rId150"/>
  </p:handoutMasterIdLst>
  <p:sldIdLst>
    <p:sldId id="269" r:id="rId24"/>
    <p:sldId id="511" r:id="rId25"/>
    <p:sldId id="512" r:id="rId26"/>
    <p:sldId id="513" r:id="rId27"/>
    <p:sldId id="514" r:id="rId28"/>
    <p:sldId id="515" r:id="rId29"/>
    <p:sldId id="516" r:id="rId30"/>
    <p:sldId id="517" r:id="rId31"/>
    <p:sldId id="518" r:id="rId32"/>
    <p:sldId id="519" r:id="rId33"/>
    <p:sldId id="520" r:id="rId34"/>
    <p:sldId id="521" r:id="rId35"/>
    <p:sldId id="285" r:id="rId36"/>
    <p:sldId id="351" r:id="rId37"/>
    <p:sldId id="352" r:id="rId38"/>
    <p:sldId id="353" r:id="rId39"/>
    <p:sldId id="460" r:id="rId40"/>
    <p:sldId id="462" r:id="rId41"/>
    <p:sldId id="463" r:id="rId42"/>
    <p:sldId id="464" r:id="rId43"/>
    <p:sldId id="293" r:id="rId44"/>
    <p:sldId id="508" r:id="rId45"/>
    <p:sldId id="359" r:id="rId46"/>
    <p:sldId id="465" r:id="rId47"/>
    <p:sldId id="468" r:id="rId48"/>
    <p:sldId id="306" r:id="rId49"/>
    <p:sldId id="307" r:id="rId50"/>
    <p:sldId id="308" r:id="rId51"/>
    <p:sldId id="509" r:id="rId52"/>
    <p:sldId id="311" r:id="rId53"/>
    <p:sldId id="365" r:id="rId54"/>
    <p:sldId id="575" r:id="rId55"/>
    <p:sldId id="576" r:id="rId56"/>
    <p:sldId id="577" r:id="rId57"/>
    <p:sldId id="578" r:id="rId58"/>
    <p:sldId id="579" r:id="rId59"/>
    <p:sldId id="580" r:id="rId60"/>
    <p:sldId id="581" r:id="rId61"/>
    <p:sldId id="582" r:id="rId62"/>
    <p:sldId id="583" r:id="rId63"/>
    <p:sldId id="584" r:id="rId64"/>
    <p:sldId id="585" r:id="rId65"/>
    <p:sldId id="586" r:id="rId66"/>
    <p:sldId id="366" r:id="rId67"/>
    <p:sldId id="341" r:id="rId68"/>
    <p:sldId id="258" r:id="rId69"/>
    <p:sldId id="259" r:id="rId70"/>
    <p:sldId id="260" r:id="rId71"/>
    <p:sldId id="461" r:id="rId72"/>
    <p:sldId id="522" r:id="rId73"/>
    <p:sldId id="523" r:id="rId74"/>
    <p:sldId id="524" r:id="rId75"/>
    <p:sldId id="525" r:id="rId76"/>
    <p:sldId id="526" r:id="rId77"/>
    <p:sldId id="527" r:id="rId78"/>
    <p:sldId id="528" r:id="rId79"/>
    <p:sldId id="529" r:id="rId80"/>
    <p:sldId id="530" r:id="rId81"/>
    <p:sldId id="349" r:id="rId82"/>
    <p:sldId id="531" r:id="rId83"/>
    <p:sldId id="532" r:id="rId84"/>
    <p:sldId id="533" r:id="rId85"/>
    <p:sldId id="534" r:id="rId86"/>
    <p:sldId id="535" r:id="rId87"/>
    <p:sldId id="536" r:id="rId88"/>
    <p:sldId id="373" r:id="rId89"/>
    <p:sldId id="374" r:id="rId90"/>
    <p:sldId id="375" r:id="rId91"/>
    <p:sldId id="376" r:id="rId92"/>
    <p:sldId id="377" r:id="rId93"/>
    <p:sldId id="378" r:id="rId94"/>
    <p:sldId id="379" r:id="rId95"/>
    <p:sldId id="445" r:id="rId96"/>
    <p:sldId id="381" r:id="rId97"/>
    <p:sldId id="537" r:id="rId98"/>
    <p:sldId id="538" r:id="rId99"/>
    <p:sldId id="539" r:id="rId100"/>
    <p:sldId id="458" r:id="rId101"/>
    <p:sldId id="588" r:id="rId102"/>
    <p:sldId id="589" r:id="rId103"/>
    <p:sldId id="590" r:id="rId104"/>
    <p:sldId id="591" r:id="rId105"/>
    <p:sldId id="592" r:id="rId106"/>
    <p:sldId id="593" r:id="rId107"/>
    <p:sldId id="594" r:id="rId108"/>
    <p:sldId id="595" r:id="rId109"/>
    <p:sldId id="596"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 id="553" r:id="rId123"/>
    <p:sldId id="554" r:id="rId124"/>
    <p:sldId id="555" r:id="rId125"/>
    <p:sldId id="556" r:id="rId126"/>
    <p:sldId id="557" r:id="rId127"/>
    <p:sldId id="558" r:id="rId128"/>
    <p:sldId id="559" r:id="rId129"/>
    <p:sldId id="560" r:id="rId130"/>
    <p:sldId id="561" r:id="rId131"/>
    <p:sldId id="562" r:id="rId132"/>
    <p:sldId id="563" r:id="rId133"/>
    <p:sldId id="564" r:id="rId134"/>
    <p:sldId id="396" r:id="rId135"/>
    <p:sldId id="300" r:id="rId136"/>
    <p:sldId id="473" r:id="rId137"/>
    <p:sldId id="474" r:id="rId138"/>
    <p:sldId id="565" r:id="rId139"/>
    <p:sldId id="566" r:id="rId140"/>
    <p:sldId id="567" r:id="rId141"/>
    <p:sldId id="568" r:id="rId142"/>
    <p:sldId id="569" r:id="rId143"/>
    <p:sldId id="570" r:id="rId144"/>
    <p:sldId id="571" r:id="rId145"/>
    <p:sldId id="572" r:id="rId146"/>
    <p:sldId id="573" r:id="rId147"/>
    <p:sldId id="574" r:id="rId14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EB4E3"/>
    <a:srgbClr val="3399FF"/>
    <a:srgbClr val="008000"/>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4" autoAdjust="0"/>
  </p:normalViewPr>
  <p:slideViewPr>
    <p:cSldViewPr showGuides="1">
      <p:cViewPr varScale="1">
        <p:scale>
          <a:sx n="69" d="100"/>
          <a:sy n="69" d="100"/>
        </p:scale>
        <p:origin x="-14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0" d="100"/>
          <a:sy n="80" d="100"/>
        </p:scale>
        <p:origin x="-210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slide" Target="slides/slide93.xml"/><Relationship Id="rId124" Type="http://schemas.openxmlformats.org/officeDocument/2006/relationships/slide" Target="slides/slide101.xml"/><Relationship Id="rId129" Type="http://schemas.openxmlformats.org/officeDocument/2006/relationships/slide" Target="slides/slide106.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32" Type="http://schemas.openxmlformats.org/officeDocument/2006/relationships/slide" Target="slides/slide109.xml"/><Relationship Id="rId140" Type="http://schemas.openxmlformats.org/officeDocument/2006/relationships/slide" Target="slides/slide117.xml"/><Relationship Id="rId145" Type="http://schemas.openxmlformats.org/officeDocument/2006/relationships/slide" Target="slides/slide122.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slide" Target="slides/slide125.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B7993360-398B-40DC-9F92-14F4C2628B04}" type="datetimeFigureOut">
              <a:rPr lang="it-IT"/>
              <a:pPr>
                <a:defRPr/>
              </a:pPr>
              <a:t>10/11/2017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80F77846-6341-4B30-BAB0-380C104DE645}" type="slidenum">
              <a:rPr lang="it-IT"/>
              <a:pPr>
                <a:defRPr/>
              </a:pPr>
              <a:t>‹N›</a:t>
            </a:fld>
            <a:endParaRPr lang="it-IT"/>
          </a:p>
        </p:txBody>
      </p:sp>
    </p:spTree>
    <p:extLst>
      <p:ext uri="{BB962C8B-B14F-4D97-AF65-F5344CB8AC3E}">
        <p14:creationId xmlns:p14="http://schemas.microsoft.com/office/powerpoint/2010/main" xmlns="" val="1815193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6B6EABB1-C993-4D40-9100-DFCBF73C57FE}" type="datetimeFigureOut">
              <a:rPr lang="it-IT"/>
              <a:pPr>
                <a:defRPr/>
              </a:pPr>
              <a:t>10/11/2017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10EDDE8F-D107-4C76-8BA5-92057E286E2F}" type="slidenum">
              <a:rPr lang="it-IT"/>
              <a:pPr>
                <a:defRPr/>
              </a:pPr>
              <a:t>‹N›</a:t>
            </a:fld>
            <a:endParaRPr lang="it-IT"/>
          </a:p>
        </p:txBody>
      </p:sp>
    </p:spTree>
    <p:extLst>
      <p:ext uri="{BB962C8B-B14F-4D97-AF65-F5344CB8AC3E}">
        <p14:creationId xmlns:p14="http://schemas.microsoft.com/office/powerpoint/2010/main" xmlns="" val="2967193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ADE5948-A21C-4043-8B70-D20E51BB922F}" type="slidenum">
              <a:rPr lang="it-IT" smtClean="0">
                <a:solidFill>
                  <a:prstClr val="black"/>
                </a:solidFill>
                <a:latin typeface="Times" pitchFamily="18" charset="0"/>
              </a:rPr>
              <a:pPr/>
              <a:t>64</a:t>
            </a:fld>
            <a:endParaRPr lang="it-IT" smtClean="0">
              <a:solidFill>
                <a:prstClr val="black"/>
              </a:solidFill>
              <a:latin typeface="Times"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98</a:t>
            </a:fld>
            <a:endParaRPr lang="it-IT" smtClean="0">
              <a:solidFill>
                <a:srgbClr val="000000"/>
              </a:solidFill>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17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8F352-DF44-432A-A2D8-5CF7D6E39043}" type="slidenum">
              <a:rPr lang="it-IT" smtClean="0">
                <a:solidFill>
                  <a:srgbClr val="000000"/>
                </a:solidFill>
              </a:rPr>
              <a:pPr/>
              <a:t>100</a:t>
            </a:fld>
            <a:endParaRPr lang="it-IT"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2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530D3-360B-4100-8FF7-BA8C64036FDB}" type="slidenum">
              <a:rPr lang="it-IT" smtClean="0">
                <a:solidFill>
                  <a:srgbClr val="000000"/>
                </a:solidFill>
              </a:rPr>
              <a:pPr/>
              <a:t>101</a:t>
            </a:fld>
            <a:endParaRPr lang="it-IT"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102</a:t>
            </a:fld>
            <a:endParaRPr lang="it-IT" smtClean="0">
              <a:solidFill>
                <a:srgbClr val="000000"/>
              </a:solidFill>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4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EA1AB-8212-4C24-9DFD-69200B5BA5A6}" type="slidenum">
              <a:rPr lang="it-IT" smtClean="0">
                <a:solidFill>
                  <a:srgbClr val="000000"/>
                </a:solidFill>
              </a:rPr>
              <a:pPr/>
              <a:t>104</a:t>
            </a:fld>
            <a:endParaRPr lang="it-IT"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5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2F4E9-FD3F-4F86-BC45-AC310B78F247}" type="slidenum">
              <a:rPr lang="it-IT" smtClean="0">
                <a:solidFill>
                  <a:srgbClr val="000000"/>
                </a:solidFill>
              </a:rPr>
              <a:pPr/>
              <a:t>105</a:t>
            </a:fld>
            <a:endParaRPr lang="it-IT"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106</a:t>
            </a:fld>
            <a:endParaRPr lang="it-IT" smtClean="0">
              <a:solidFill>
                <a:srgbClr val="000000"/>
              </a:solidFill>
              <a:latin typeface="Times"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79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7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0C456-6483-4EA4-B542-19D4F08DC523}" type="slidenum">
              <a:rPr lang="it-IT" smtClean="0">
                <a:solidFill>
                  <a:srgbClr val="000000"/>
                </a:solidFill>
              </a:rPr>
              <a:pPr/>
              <a:t>108</a:t>
            </a:fld>
            <a:endParaRPr lang="it-IT"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8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4BE34-5300-4542-ACEA-428B1183594D}" type="slidenum">
              <a:rPr lang="it-IT" smtClean="0">
                <a:solidFill>
                  <a:srgbClr val="000000"/>
                </a:solidFill>
              </a:rPr>
              <a:pPr/>
              <a:t>109</a:t>
            </a:fld>
            <a:endParaRPr lang="it-IT"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110</a:t>
            </a:fld>
            <a:endParaRPr lang="it-IT" smtClean="0">
              <a:solidFill>
                <a:srgbClr val="000000"/>
              </a:solidFill>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17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8F352-DF44-432A-A2D8-5CF7D6E39043}" type="slidenum">
              <a:rPr lang="it-IT" smtClean="0">
                <a:solidFill>
                  <a:srgbClr val="000000"/>
                </a:solidFill>
                <a:latin typeface="Times" pitchFamily="18" charset="0"/>
              </a:rPr>
              <a:pPr/>
              <a:t>88</a:t>
            </a:fld>
            <a:endParaRPr lang="it-IT" smtClean="0">
              <a:solidFill>
                <a:srgbClr val="000000"/>
              </a:solidFill>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2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530D3-360B-4100-8FF7-BA8C64036FDB}" type="slidenum">
              <a:rPr lang="it-IT" smtClean="0">
                <a:solidFill>
                  <a:srgbClr val="000000"/>
                </a:solidFill>
                <a:latin typeface="Times" pitchFamily="18" charset="0"/>
              </a:rPr>
              <a:pPr/>
              <a:t>89</a:t>
            </a:fld>
            <a:endParaRPr lang="it-IT" smtClean="0">
              <a:solidFill>
                <a:srgbClr val="000000"/>
              </a:solidFill>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90</a:t>
            </a:fld>
            <a:endParaRPr lang="it-IT" smtClean="0">
              <a:solidFill>
                <a:srgbClr val="000000"/>
              </a:solidFill>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4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EA1AB-8212-4C24-9DFD-69200B5BA5A6}" type="slidenum">
              <a:rPr lang="it-IT" smtClean="0">
                <a:solidFill>
                  <a:srgbClr val="000000"/>
                </a:solidFill>
                <a:latin typeface="Times" pitchFamily="18" charset="0"/>
              </a:rPr>
              <a:pPr/>
              <a:t>92</a:t>
            </a:fld>
            <a:endParaRPr lang="it-IT" smtClean="0">
              <a:solidFill>
                <a:srgbClr val="000000"/>
              </a:solidFill>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5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2F4E9-FD3F-4F86-BC45-AC310B78F247}" type="slidenum">
              <a:rPr lang="it-IT" smtClean="0">
                <a:solidFill>
                  <a:srgbClr val="000000"/>
                </a:solidFill>
                <a:latin typeface="Times" pitchFamily="18" charset="0"/>
              </a:rPr>
              <a:pPr/>
              <a:t>93</a:t>
            </a:fld>
            <a:endParaRPr lang="it-IT" smtClean="0">
              <a:solidFill>
                <a:srgbClr val="000000"/>
              </a:solidFill>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94</a:t>
            </a:fld>
            <a:endParaRPr lang="it-IT" smtClean="0">
              <a:solidFill>
                <a:srgbClr val="000000"/>
              </a:solidFill>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79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7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0C456-6483-4EA4-B542-19D4F08DC523}" type="slidenum">
              <a:rPr lang="it-IT" smtClean="0">
                <a:solidFill>
                  <a:srgbClr val="000000"/>
                </a:solidFill>
                <a:latin typeface="Times" pitchFamily="18" charset="0"/>
              </a:rPr>
              <a:pPr/>
              <a:t>96</a:t>
            </a:fld>
            <a:endParaRPr lang="it-IT" smtClean="0">
              <a:solidFill>
                <a:srgbClr val="000000"/>
              </a:solidFill>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8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4BE34-5300-4542-ACEA-428B1183594D}" type="slidenum">
              <a:rPr lang="it-IT" smtClean="0">
                <a:solidFill>
                  <a:srgbClr val="000000"/>
                </a:solidFill>
                <a:latin typeface="Times" pitchFamily="18" charset="0"/>
              </a:rPr>
              <a:pPr/>
              <a:t>97</a:t>
            </a:fld>
            <a:endParaRPr lang="it-IT" smtClean="0">
              <a:solidFill>
                <a:srgbClr val="000000"/>
              </a:solidFill>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67C072F-5E9E-4A3F-AEA5-66AE5BEA19AD}"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C76A20-AEC1-49F6-A3CA-7843625C9E43}" type="slidenum">
              <a:rPr lang="it-IT"/>
              <a:pPr>
                <a:defRPr/>
              </a:pPr>
              <a:t>‹N›</a:t>
            </a:fld>
            <a:endParaRPr lang="it-IT"/>
          </a:p>
        </p:txBody>
      </p:sp>
    </p:spTree>
    <p:extLst>
      <p:ext uri="{BB962C8B-B14F-4D97-AF65-F5344CB8AC3E}">
        <p14:creationId xmlns:p14="http://schemas.microsoft.com/office/powerpoint/2010/main" xmlns="" val="355241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235BFF-5003-4A72-84D0-E95524D2A1D3}"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ADA63B5-7430-46A3-9824-2700A016CECF}" type="slidenum">
              <a:rPr lang="it-IT"/>
              <a:pPr>
                <a:defRPr/>
              </a:pPr>
              <a:t>‹N›</a:t>
            </a:fld>
            <a:endParaRPr lang="it-IT"/>
          </a:p>
        </p:txBody>
      </p:sp>
    </p:spTree>
    <p:extLst>
      <p:ext uri="{BB962C8B-B14F-4D97-AF65-F5344CB8AC3E}">
        <p14:creationId xmlns:p14="http://schemas.microsoft.com/office/powerpoint/2010/main" xmlns="" val="26973432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77B6B85-1C57-444E-B933-8D253459D934}" type="slidenum">
              <a:rPr lang="ca-ES"/>
              <a:pPr>
                <a:defRPr/>
              </a:pPr>
              <a:t>‹N›</a:t>
            </a:fld>
            <a:endParaRPr lang="ca-ES"/>
          </a:p>
        </p:txBody>
      </p:sp>
    </p:spTree>
    <p:extLst>
      <p:ext uri="{BB962C8B-B14F-4D97-AF65-F5344CB8AC3E}">
        <p14:creationId xmlns:p14="http://schemas.microsoft.com/office/powerpoint/2010/main" xmlns="" val="3177087520"/>
      </p:ext>
    </p:extLst>
  </p:cSld>
  <p:clrMapOvr>
    <a:masterClrMapping/>
  </p:clrMapOvr>
  <p:transition spd="slow">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3482D51-CCF1-4C47-A04F-A7E9571B2A32}" type="slidenum">
              <a:rPr lang="ca-ES"/>
              <a:pPr>
                <a:defRPr/>
              </a:pPr>
              <a:t>‹N›</a:t>
            </a:fld>
            <a:endParaRPr lang="ca-ES"/>
          </a:p>
        </p:txBody>
      </p:sp>
    </p:spTree>
    <p:extLst>
      <p:ext uri="{BB962C8B-B14F-4D97-AF65-F5344CB8AC3E}">
        <p14:creationId xmlns:p14="http://schemas.microsoft.com/office/powerpoint/2010/main" xmlns="" val="3199371425"/>
      </p:ext>
    </p:extLst>
  </p:cSld>
  <p:clrMapOvr>
    <a:masterClrMapping/>
  </p:clrMapOvr>
  <p:transition spd="slow">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3643036-7E5C-4627-B3E2-187C74167776}" type="slidenum">
              <a:rPr lang="ca-ES"/>
              <a:pPr>
                <a:defRPr/>
              </a:pPr>
              <a:t>‹N›</a:t>
            </a:fld>
            <a:endParaRPr lang="ca-ES"/>
          </a:p>
        </p:txBody>
      </p:sp>
    </p:spTree>
    <p:extLst>
      <p:ext uri="{BB962C8B-B14F-4D97-AF65-F5344CB8AC3E}">
        <p14:creationId xmlns:p14="http://schemas.microsoft.com/office/powerpoint/2010/main" xmlns="" val="2710862629"/>
      </p:ext>
    </p:extLst>
  </p:cSld>
  <p:clrMapOvr>
    <a:masterClrMapping/>
  </p:clrMapOvr>
  <p:transition spd="slow">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1C37655-6B63-4C0B-83CF-AE3453D42D38}" type="slidenum">
              <a:rPr lang="ca-ES"/>
              <a:pPr>
                <a:defRPr/>
              </a:pPr>
              <a:t>‹N›</a:t>
            </a:fld>
            <a:endParaRPr lang="ca-ES"/>
          </a:p>
        </p:txBody>
      </p:sp>
    </p:spTree>
    <p:extLst>
      <p:ext uri="{BB962C8B-B14F-4D97-AF65-F5344CB8AC3E}">
        <p14:creationId xmlns:p14="http://schemas.microsoft.com/office/powerpoint/2010/main" xmlns="" val="1248771411"/>
      </p:ext>
    </p:extLst>
  </p:cSld>
  <p:clrMapOvr>
    <a:masterClrMapping/>
  </p:clrMapOvr>
  <p:transition spd="slow">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81B6E65-D3C4-4E23-98B6-0D937B4F8C4E}" type="slidenum">
              <a:rPr lang="ca-ES"/>
              <a:pPr>
                <a:defRPr/>
              </a:pPr>
              <a:t>‹N›</a:t>
            </a:fld>
            <a:endParaRPr lang="ca-ES"/>
          </a:p>
        </p:txBody>
      </p:sp>
    </p:spTree>
    <p:extLst>
      <p:ext uri="{BB962C8B-B14F-4D97-AF65-F5344CB8AC3E}">
        <p14:creationId xmlns:p14="http://schemas.microsoft.com/office/powerpoint/2010/main" xmlns="" val="2644381575"/>
      </p:ext>
    </p:extLst>
  </p:cSld>
  <p:clrMapOvr>
    <a:masterClrMapping/>
  </p:clrMapOvr>
  <p:transition spd="slow">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772C2E5-D307-4049-88E8-946BFA3D3924}" type="slidenum">
              <a:rPr lang="ca-ES"/>
              <a:pPr>
                <a:defRPr/>
              </a:pPr>
              <a:t>‹N›</a:t>
            </a:fld>
            <a:endParaRPr lang="ca-ES"/>
          </a:p>
        </p:txBody>
      </p:sp>
    </p:spTree>
    <p:extLst>
      <p:ext uri="{BB962C8B-B14F-4D97-AF65-F5344CB8AC3E}">
        <p14:creationId xmlns:p14="http://schemas.microsoft.com/office/powerpoint/2010/main" xmlns="" val="2407995584"/>
      </p:ext>
    </p:extLst>
  </p:cSld>
  <p:clrMapOvr>
    <a:masterClrMapping/>
  </p:clrMapOvr>
  <p:transition spd="slow">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6C197A5C-9549-4E2C-A9FD-4F7A0A507D71}" type="slidenum">
              <a:rPr lang="ca-ES"/>
              <a:pPr>
                <a:defRPr/>
              </a:pPr>
              <a:t>‹N›</a:t>
            </a:fld>
            <a:endParaRPr lang="ca-ES"/>
          </a:p>
        </p:txBody>
      </p:sp>
    </p:spTree>
    <p:extLst>
      <p:ext uri="{BB962C8B-B14F-4D97-AF65-F5344CB8AC3E}">
        <p14:creationId xmlns:p14="http://schemas.microsoft.com/office/powerpoint/2010/main" xmlns="" val="2997477061"/>
      </p:ext>
    </p:extLst>
  </p:cSld>
  <p:clrMapOvr>
    <a:masterClrMapping/>
  </p:clrMapOvr>
  <p:transition spd="slow">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0A0BD43-6ACE-49FC-9DD5-0DD8DC2737B1}" type="slidenum">
              <a:rPr lang="ca-ES"/>
              <a:pPr>
                <a:defRPr/>
              </a:pPr>
              <a:t>‹N›</a:t>
            </a:fld>
            <a:endParaRPr lang="ca-ES"/>
          </a:p>
        </p:txBody>
      </p:sp>
    </p:spTree>
    <p:extLst>
      <p:ext uri="{BB962C8B-B14F-4D97-AF65-F5344CB8AC3E}">
        <p14:creationId xmlns:p14="http://schemas.microsoft.com/office/powerpoint/2010/main" xmlns="" val="1085225986"/>
      </p:ext>
    </p:extLst>
  </p:cSld>
  <p:clrMapOvr>
    <a:masterClrMapping/>
  </p:clrMapOvr>
  <p:transition spd="slow">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26D05-9AEB-43DD-8D63-6B08462C9294}" type="slidenum">
              <a:rPr lang="ca-ES"/>
              <a:pPr>
                <a:defRPr/>
              </a:pPr>
              <a:t>‹N›</a:t>
            </a:fld>
            <a:endParaRPr lang="ca-ES"/>
          </a:p>
        </p:txBody>
      </p:sp>
    </p:spTree>
    <p:extLst>
      <p:ext uri="{BB962C8B-B14F-4D97-AF65-F5344CB8AC3E}">
        <p14:creationId xmlns:p14="http://schemas.microsoft.com/office/powerpoint/2010/main" xmlns="" val="701331055"/>
      </p:ext>
    </p:extLst>
  </p:cSld>
  <p:clrMapOvr>
    <a:masterClrMapping/>
  </p:clrMapOvr>
  <p:transition spd="slow">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6BEFDD4-33CF-41D0-ACF9-6F4B7C0D7353}" type="slidenum">
              <a:rPr lang="ca-ES"/>
              <a:pPr>
                <a:defRPr/>
              </a:pPr>
              <a:t>‹N›</a:t>
            </a:fld>
            <a:endParaRPr lang="ca-ES"/>
          </a:p>
        </p:txBody>
      </p:sp>
    </p:spTree>
    <p:extLst>
      <p:ext uri="{BB962C8B-B14F-4D97-AF65-F5344CB8AC3E}">
        <p14:creationId xmlns:p14="http://schemas.microsoft.com/office/powerpoint/2010/main" xmlns="" val="2094989840"/>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214B45-C6CD-4F92-B59C-8E3F228164A3}"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7397314-1A5B-41A1-BCFF-5FAEA397A8BA}" type="slidenum">
              <a:rPr lang="it-IT"/>
              <a:pPr>
                <a:defRPr/>
              </a:pPr>
              <a:t>‹N›</a:t>
            </a:fld>
            <a:endParaRPr lang="it-IT"/>
          </a:p>
        </p:txBody>
      </p:sp>
    </p:spTree>
    <p:extLst>
      <p:ext uri="{BB962C8B-B14F-4D97-AF65-F5344CB8AC3E}">
        <p14:creationId xmlns:p14="http://schemas.microsoft.com/office/powerpoint/2010/main" xmlns="" val="2217495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B2420FE-25E4-40B3-BEBD-88C752ADAF38}" type="slidenum">
              <a:rPr lang="ca-ES"/>
              <a:pPr>
                <a:defRPr/>
              </a:pPr>
              <a:t>‹N›</a:t>
            </a:fld>
            <a:endParaRPr lang="ca-ES"/>
          </a:p>
        </p:txBody>
      </p:sp>
    </p:spTree>
    <p:extLst>
      <p:ext uri="{BB962C8B-B14F-4D97-AF65-F5344CB8AC3E}">
        <p14:creationId xmlns:p14="http://schemas.microsoft.com/office/powerpoint/2010/main" xmlns="" val="3652192865"/>
      </p:ext>
    </p:extLst>
  </p:cSld>
  <p:clrMapOvr>
    <a:masterClrMapping/>
  </p:clrMapOvr>
  <p:transition spd="slow">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355770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546843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937796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234808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26940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696685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030453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61395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817988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B74AC4E-0E73-40DB-8A35-7C2ED37E0A0D}" type="slidenum">
              <a:rPr lang="it-IT"/>
              <a:pPr>
                <a:defRPr/>
              </a:pPr>
              <a:t>‹N›</a:t>
            </a:fld>
            <a:endParaRPr lang="it-IT"/>
          </a:p>
        </p:txBody>
      </p:sp>
    </p:spTree>
    <p:extLst>
      <p:ext uri="{BB962C8B-B14F-4D97-AF65-F5344CB8AC3E}">
        <p14:creationId xmlns:p14="http://schemas.microsoft.com/office/powerpoint/2010/main" xmlns="" val="3015641741"/>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277704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9402836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5985658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224389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5778704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350286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81788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572248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7555978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3025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73D5890-05E3-4886-BC08-F302C7E542C7}" type="slidenum">
              <a:rPr lang="it-IT"/>
              <a:pPr>
                <a:defRPr/>
              </a:pPr>
              <a:t>‹N›</a:t>
            </a:fld>
            <a:endParaRPr lang="it-IT"/>
          </a:p>
        </p:txBody>
      </p:sp>
    </p:spTree>
    <p:extLst>
      <p:ext uri="{BB962C8B-B14F-4D97-AF65-F5344CB8AC3E}">
        <p14:creationId xmlns:p14="http://schemas.microsoft.com/office/powerpoint/2010/main" xmlns="" val="1537788201"/>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737910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427136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BE2DFCD-E19A-4272-BACE-E60F2CA36FFD}" type="datetimeFigureOut">
              <a:rPr lang="it-IT" smtClean="0">
                <a:solidFill>
                  <a:prstClr val="black">
                    <a:tint val="75000"/>
                  </a:prstClr>
                </a:solidFill>
              </a: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4AC4E05-1890-4812-9BCF-9CA79708D94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330316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15932E4-C6FB-4C07-80D8-7BB80A5C16B7}"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71DF505-3786-4659-9476-CDA6C81F513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256377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22A8A20-E95B-4315-AFC5-2673EC6AF002}"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3970CCB-9D04-458A-B44D-4BC09F0711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166370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D031B67-338B-4652-BA78-6089D409260F}"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5126EBF-FCC9-405F-9DBC-E59BA6C7EA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330043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2D27F58-2E5D-4C00-85E1-59CB06E61088}"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38733A-8A18-48F1-B4F8-96E35D37312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92532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35D397B-AC49-48CB-8687-2E09ABC4FA5F}" type="datetimeFigureOut">
              <a:rPr lang="it-IT">
                <a:solidFill>
                  <a:prstClr val="black">
                    <a:tint val="75000"/>
                  </a:prstClr>
                </a:solidFill>
              </a:rPr>
              <a:pPr>
                <a:defRPr/>
              </a:pPr>
              <a:t>10/11/2017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3A2C5EA-7BCE-4E96-8714-F58F7B8C70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6250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62EAACC-C3A9-4E61-A12F-E71D084762E3}" type="datetimeFigureOut">
              <a:rPr lang="it-IT">
                <a:solidFill>
                  <a:prstClr val="black">
                    <a:tint val="75000"/>
                  </a:prstClr>
                </a:solidFill>
              </a:rPr>
              <a:pPr>
                <a:defRPr/>
              </a:pPr>
              <a:t>10/11/2017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FA00F11-1F9F-4E3F-B433-595A9792D4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162641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502F4AD-8D45-410E-80B0-49320E5BE2D1}" type="datetimeFigureOut">
              <a:rPr lang="it-IT">
                <a:solidFill>
                  <a:prstClr val="black">
                    <a:tint val="75000"/>
                  </a:prstClr>
                </a:solidFill>
              </a:rPr>
              <a:pPr>
                <a:defRPr/>
              </a:pPr>
              <a:t>10/11/2017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2CD763F-9275-4300-A430-F6D1D160AA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65727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992AFDF-7407-4EEE-BC6C-AF0644E74421}" type="slidenum">
              <a:rPr lang="it-IT"/>
              <a:pPr>
                <a:defRPr/>
              </a:pPr>
              <a:t>‹N›</a:t>
            </a:fld>
            <a:endParaRPr lang="it-IT"/>
          </a:p>
        </p:txBody>
      </p:sp>
    </p:spTree>
    <p:extLst>
      <p:ext uri="{BB962C8B-B14F-4D97-AF65-F5344CB8AC3E}">
        <p14:creationId xmlns:p14="http://schemas.microsoft.com/office/powerpoint/2010/main" xmlns="" val="1883187362"/>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74BDBD1-1309-4618-A24D-4EDBF21D35A6}"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AC1D988-304A-4EDE-892B-ABBEEA46861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964860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2854FDE-7FD7-45F0-BFD6-46DB723BE154}"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8B0988E-5A27-404E-9B93-DC92E569CEC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16847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5A2244-EFAC-4042-8B0F-60F494770B93}"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E2A2EE5-28D2-4C22-80FE-720ECA3F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392910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CF6EFC8-A61D-4318-9331-A3FF4EAF77F6}"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96D9913-8C65-464C-9F2B-8D73DEBA40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36997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E114CA-AAC3-4F89-98A4-B4BAF004AC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3180953"/>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4CD8AD-E07C-4FA2-9D04-04C18771D51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702050615"/>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CCDE4E-8647-42A2-874F-A057E23E0B1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277934871"/>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0069E2-555B-4C1C-801F-F67062A8790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911336526"/>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709EF7-9F79-445C-874E-EC4A412287D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21571544"/>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3AE2D3-7E2F-442F-904D-4B4856538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219355415"/>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296186C-2758-4A2F-857B-00967D06BC90}" type="slidenum">
              <a:rPr lang="it-IT"/>
              <a:pPr>
                <a:defRPr/>
              </a:pPr>
              <a:t>‹N›</a:t>
            </a:fld>
            <a:endParaRPr lang="it-IT"/>
          </a:p>
        </p:txBody>
      </p:sp>
    </p:spTree>
    <p:extLst>
      <p:ext uri="{BB962C8B-B14F-4D97-AF65-F5344CB8AC3E}">
        <p14:creationId xmlns:p14="http://schemas.microsoft.com/office/powerpoint/2010/main" xmlns="" val="2663482879"/>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793F26E-CF90-46DF-BB88-935AFE57FBD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58562232"/>
      </p:ext>
    </p:extLst>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0E094-C138-4D8A-9728-B5FD5BC00E6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237553989"/>
      </p:ext>
    </p:extLst>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CA4D5A-6AC6-4930-BF4E-846E74141FA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17241570"/>
      </p:ext>
    </p:extLst>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0820A2-27CC-4EF9-B9E8-CCDA852D8BE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962132744"/>
      </p:ext>
    </p:extLst>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194E83-488D-4387-AEE5-A330960F0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806582569"/>
      </p:ext>
    </p:extLst>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D0CE73-3DAF-42C6-8C28-D98BB8281DDE}" type="slidenum">
              <a:rPr lang="ca-ES"/>
              <a:pPr>
                <a:defRPr/>
              </a:pPr>
              <a:t>‹N›</a:t>
            </a:fld>
            <a:endParaRPr lang="ca-ES"/>
          </a:p>
        </p:txBody>
      </p:sp>
    </p:spTree>
    <p:extLst>
      <p:ext uri="{BB962C8B-B14F-4D97-AF65-F5344CB8AC3E}">
        <p14:creationId xmlns:p14="http://schemas.microsoft.com/office/powerpoint/2010/main" xmlns="" val="945721060"/>
      </p:ext>
    </p:extLst>
  </p:cSld>
  <p:clrMapOvr>
    <a:masterClrMapping/>
  </p:clrMapOvr>
  <p:transition spd="slow">
    <p:dissolv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6EAAF8-DA66-425F-976D-A59F0840175F}" type="slidenum">
              <a:rPr lang="ca-ES"/>
              <a:pPr>
                <a:defRPr/>
              </a:pPr>
              <a:t>‹N›</a:t>
            </a:fld>
            <a:endParaRPr lang="ca-ES"/>
          </a:p>
        </p:txBody>
      </p:sp>
    </p:spTree>
    <p:extLst>
      <p:ext uri="{BB962C8B-B14F-4D97-AF65-F5344CB8AC3E}">
        <p14:creationId xmlns:p14="http://schemas.microsoft.com/office/powerpoint/2010/main" xmlns="" val="4268745971"/>
      </p:ext>
    </p:extLst>
  </p:cSld>
  <p:clrMapOvr>
    <a:masterClrMapping/>
  </p:clrMapOvr>
  <p:transition spd="slow">
    <p:dissolv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5583C7-60E4-4D4A-BC8C-E02226903AD6}" type="slidenum">
              <a:rPr lang="ca-ES"/>
              <a:pPr>
                <a:defRPr/>
              </a:pPr>
              <a:t>‹N›</a:t>
            </a:fld>
            <a:endParaRPr lang="ca-ES"/>
          </a:p>
        </p:txBody>
      </p:sp>
    </p:spTree>
    <p:extLst>
      <p:ext uri="{BB962C8B-B14F-4D97-AF65-F5344CB8AC3E}">
        <p14:creationId xmlns:p14="http://schemas.microsoft.com/office/powerpoint/2010/main" xmlns="" val="2520462772"/>
      </p:ext>
    </p:extLst>
  </p:cSld>
  <p:clrMapOvr>
    <a:masterClrMapping/>
  </p:clrMapOvr>
  <p:transition spd="slow">
    <p:dissolv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5D7E585-A12B-49BD-9018-6C1A8071BBB4}" type="slidenum">
              <a:rPr lang="ca-ES"/>
              <a:pPr>
                <a:defRPr/>
              </a:pPr>
              <a:t>‹N›</a:t>
            </a:fld>
            <a:endParaRPr lang="ca-ES"/>
          </a:p>
        </p:txBody>
      </p:sp>
    </p:spTree>
    <p:extLst>
      <p:ext uri="{BB962C8B-B14F-4D97-AF65-F5344CB8AC3E}">
        <p14:creationId xmlns:p14="http://schemas.microsoft.com/office/powerpoint/2010/main" xmlns="" val="2938482882"/>
      </p:ext>
    </p:extLst>
  </p:cSld>
  <p:clrMapOvr>
    <a:masterClrMapping/>
  </p:clrMapOvr>
  <p:transition spd="slow">
    <p:dissolv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CCFD95D-3515-4D34-8187-F921F1AABEDC}" type="slidenum">
              <a:rPr lang="ca-ES"/>
              <a:pPr>
                <a:defRPr/>
              </a:pPr>
              <a:t>‹N›</a:t>
            </a:fld>
            <a:endParaRPr lang="ca-ES"/>
          </a:p>
        </p:txBody>
      </p:sp>
    </p:spTree>
    <p:extLst>
      <p:ext uri="{BB962C8B-B14F-4D97-AF65-F5344CB8AC3E}">
        <p14:creationId xmlns:p14="http://schemas.microsoft.com/office/powerpoint/2010/main" xmlns="" val="2307342006"/>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C2F8C99-41AB-42C2-896C-1F5E423BEF80}" type="slidenum">
              <a:rPr lang="it-IT"/>
              <a:pPr>
                <a:defRPr/>
              </a:pPr>
              <a:t>‹N›</a:t>
            </a:fld>
            <a:endParaRPr lang="it-IT"/>
          </a:p>
        </p:txBody>
      </p:sp>
    </p:spTree>
    <p:extLst>
      <p:ext uri="{BB962C8B-B14F-4D97-AF65-F5344CB8AC3E}">
        <p14:creationId xmlns:p14="http://schemas.microsoft.com/office/powerpoint/2010/main" xmlns="" val="3354553994"/>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FC01414-B05C-4F0D-80BC-AC2B049B1629}" type="slidenum">
              <a:rPr lang="ca-ES"/>
              <a:pPr>
                <a:defRPr/>
              </a:pPr>
              <a:t>‹N›</a:t>
            </a:fld>
            <a:endParaRPr lang="ca-ES"/>
          </a:p>
        </p:txBody>
      </p:sp>
    </p:spTree>
    <p:extLst>
      <p:ext uri="{BB962C8B-B14F-4D97-AF65-F5344CB8AC3E}">
        <p14:creationId xmlns:p14="http://schemas.microsoft.com/office/powerpoint/2010/main" xmlns="" val="3112600326"/>
      </p:ext>
    </p:extLst>
  </p:cSld>
  <p:clrMapOvr>
    <a:masterClrMapping/>
  </p:clrMapOvr>
  <p:transition spd="slow">
    <p:dissolv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639BE0D-FE41-4D70-90B8-83D201B99D88}" type="slidenum">
              <a:rPr lang="ca-ES"/>
              <a:pPr>
                <a:defRPr/>
              </a:pPr>
              <a:t>‹N›</a:t>
            </a:fld>
            <a:endParaRPr lang="ca-ES"/>
          </a:p>
        </p:txBody>
      </p:sp>
    </p:spTree>
    <p:extLst>
      <p:ext uri="{BB962C8B-B14F-4D97-AF65-F5344CB8AC3E}">
        <p14:creationId xmlns:p14="http://schemas.microsoft.com/office/powerpoint/2010/main" xmlns="" val="1767569952"/>
      </p:ext>
    </p:extLst>
  </p:cSld>
  <p:clrMapOvr>
    <a:masterClrMapping/>
  </p:clrMapOvr>
  <p:transition spd="slow">
    <p:dissolv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0ABF76A-0A64-4625-AD97-7787EF5D9733}" type="slidenum">
              <a:rPr lang="ca-ES"/>
              <a:pPr>
                <a:defRPr/>
              </a:pPr>
              <a:t>‹N›</a:t>
            </a:fld>
            <a:endParaRPr lang="ca-ES"/>
          </a:p>
        </p:txBody>
      </p:sp>
    </p:spTree>
    <p:extLst>
      <p:ext uri="{BB962C8B-B14F-4D97-AF65-F5344CB8AC3E}">
        <p14:creationId xmlns:p14="http://schemas.microsoft.com/office/powerpoint/2010/main" xmlns="" val="3367346695"/>
      </p:ext>
    </p:extLst>
  </p:cSld>
  <p:clrMapOvr>
    <a:masterClrMapping/>
  </p:clrMapOvr>
  <p:transition spd="slow">
    <p:dissolv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71E03C4-04F7-41F1-8C94-FCDC37CF2FF9}" type="slidenum">
              <a:rPr lang="ca-ES"/>
              <a:pPr>
                <a:defRPr/>
              </a:pPr>
              <a:t>‹N›</a:t>
            </a:fld>
            <a:endParaRPr lang="ca-ES"/>
          </a:p>
        </p:txBody>
      </p:sp>
    </p:spTree>
    <p:extLst>
      <p:ext uri="{BB962C8B-B14F-4D97-AF65-F5344CB8AC3E}">
        <p14:creationId xmlns:p14="http://schemas.microsoft.com/office/powerpoint/2010/main" xmlns="" val="1728346983"/>
      </p:ext>
    </p:extLst>
  </p:cSld>
  <p:clrMapOvr>
    <a:masterClrMapping/>
  </p:clrMapOvr>
  <p:transition spd="slow">
    <p:dissolv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3C50A8-5D26-453C-86D0-0EB1292BAAFD}" type="slidenum">
              <a:rPr lang="ca-ES"/>
              <a:pPr>
                <a:defRPr/>
              </a:pPr>
              <a:t>‹N›</a:t>
            </a:fld>
            <a:endParaRPr lang="ca-ES"/>
          </a:p>
        </p:txBody>
      </p:sp>
    </p:spTree>
    <p:extLst>
      <p:ext uri="{BB962C8B-B14F-4D97-AF65-F5344CB8AC3E}">
        <p14:creationId xmlns:p14="http://schemas.microsoft.com/office/powerpoint/2010/main" xmlns="" val="4220441202"/>
      </p:ext>
    </p:extLst>
  </p:cSld>
  <p:clrMapOvr>
    <a:masterClrMapping/>
  </p:clrMapOvr>
  <p:transition spd="slow">
    <p:dissolv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681A186-D3D8-48EE-A98E-2E54B2ED0FBB}" type="slidenum">
              <a:rPr lang="ca-ES"/>
              <a:pPr>
                <a:defRPr/>
              </a:pPr>
              <a:t>‹N›</a:t>
            </a:fld>
            <a:endParaRPr lang="ca-ES"/>
          </a:p>
        </p:txBody>
      </p:sp>
    </p:spTree>
    <p:extLst>
      <p:ext uri="{BB962C8B-B14F-4D97-AF65-F5344CB8AC3E}">
        <p14:creationId xmlns:p14="http://schemas.microsoft.com/office/powerpoint/2010/main" xmlns="" val="3887854472"/>
      </p:ext>
    </p:extLst>
  </p:cSld>
  <p:clrMapOvr>
    <a:masterClrMapping/>
  </p:clrMapOvr>
  <p:transition spd="slow">
    <p:dissolv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976655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885851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111049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99391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4BB2D8E-B539-4CD9-A391-87F7E4C4213B}" type="slidenum">
              <a:rPr lang="it-IT"/>
              <a:pPr>
                <a:defRPr/>
              </a:pPr>
              <a:t>‹N›</a:t>
            </a:fld>
            <a:endParaRPr lang="it-IT"/>
          </a:p>
        </p:txBody>
      </p:sp>
    </p:spTree>
    <p:extLst>
      <p:ext uri="{BB962C8B-B14F-4D97-AF65-F5344CB8AC3E}">
        <p14:creationId xmlns:p14="http://schemas.microsoft.com/office/powerpoint/2010/main" xmlns="" val="607035010"/>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solidFill>
                  <a:prstClr val="black">
                    <a:tint val="75000"/>
                  </a:prstClr>
                </a:solidFill>
              </a:rPr>
              <a:pPr>
                <a:defRPr/>
              </a:pPr>
              <a:t>10/11/2017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502958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solidFill>
                  <a:prstClr val="black">
                    <a:tint val="75000"/>
                  </a:prstClr>
                </a:solidFill>
              </a:rPr>
              <a:pPr>
                <a:defRPr/>
              </a:pPr>
              <a:t>10/11/2017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277359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solidFill>
                  <a:prstClr val="black">
                    <a:tint val="75000"/>
                  </a:prstClr>
                </a:solidFill>
              </a:rPr>
              <a:pPr>
                <a:defRPr/>
              </a:pPr>
              <a:t>10/11/2017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00266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472818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339114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56416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195223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82EFEE37-DC31-421A-93E4-90E8BE355876}"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2553E30-978E-49D4-8AAC-A680FE2CBC6A}" type="slidenum">
              <a:rPr lang="it-IT"/>
              <a:pPr>
                <a:defRPr/>
              </a:pPr>
              <a:t>‹N›</a:t>
            </a:fld>
            <a:endParaRPr lang="it-IT"/>
          </a:p>
        </p:txBody>
      </p:sp>
    </p:spTree>
    <p:extLst>
      <p:ext uri="{BB962C8B-B14F-4D97-AF65-F5344CB8AC3E}">
        <p14:creationId xmlns:p14="http://schemas.microsoft.com/office/powerpoint/2010/main" xmlns="" val="38619865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27DECA37-F3DE-4633-942D-F4EECA44FA5B}"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6173B985-88BF-470E-A65C-78808D1A0B5F}" type="slidenum">
              <a:rPr lang="it-IT"/>
              <a:pPr>
                <a:defRPr/>
              </a:pPr>
              <a:t>‹N›</a:t>
            </a:fld>
            <a:endParaRPr lang="it-IT"/>
          </a:p>
        </p:txBody>
      </p:sp>
    </p:spTree>
    <p:extLst>
      <p:ext uri="{BB962C8B-B14F-4D97-AF65-F5344CB8AC3E}">
        <p14:creationId xmlns:p14="http://schemas.microsoft.com/office/powerpoint/2010/main" xmlns="" val="14704452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54AE1158-1C84-4671-96EA-25EF42D6DBC0}"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E48480A5-042B-4B01-87AB-4FB24A0EE50F}" type="slidenum">
              <a:rPr lang="it-IT"/>
              <a:pPr>
                <a:defRPr/>
              </a:pPr>
              <a:t>‹N›</a:t>
            </a:fld>
            <a:endParaRPr lang="it-IT"/>
          </a:p>
        </p:txBody>
      </p:sp>
    </p:spTree>
    <p:extLst>
      <p:ext uri="{BB962C8B-B14F-4D97-AF65-F5344CB8AC3E}">
        <p14:creationId xmlns:p14="http://schemas.microsoft.com/office/powerpoint/2010/main" xmlns="" val="79894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911EFA1-7874-494D-AFCA-301E476C9251}" type="slidenum">
              <a:rPr lang="it-IT"/>
              <a:pPr>
                <a:defRPr/>
              </a:pPr>
              <a:t>‹N›</a:t>
            </a:fld>
            <a:endParaRPr lang="it-IT"/>
          </a:p>
        </p:txBody>
      </p:sp>
    </p:spTree>
    <p:extLst>
      <p:ext uri="{BB962C8B-B14F-4D97-AF65-F5344CB8AC3E}">
        <p14:creationId xmlns:p14="http://schemas.microsoft.com/office/powerpoint/2010/main" xmlns="" val="675681596"/>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A99D8C3-B196-49AF-8C40-30ABC414CFFD}"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F424E914-CBA7-4ED6-9B65-4B29F9A7D8E6}" type="slidenum">
              <a:rPr lang="it-IT"/>
              <a:pPr>
                <a:defRPr/>
              </a:pPr>
              <a:t>‹N›</a:t>
            </a:fld>
            <a:endParaRPr lang="it-IT"/>
          </a:p>
        </p:txBody>
      </p:sp>
    </p:spTree>
    <p:extLst>
      <p:ext uri="{BB962C8B-B14F-4D97-AF65-F5344CB8AC3E}">
        <p14:creationId xmlns:p14="http://schemas.microsoft.com/office/powerpoint/2010/main" xmlns="" val="23937352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9B7A52-3F1E-48BE-96BF-B6D6CC6E0564}" type="datetimeFigureOut">
              <a:rPr lang="it-IT"/>
              <a:pPr>
                <a:defRPr/>
              </a:pPr>
              <a:t>10/11/2017</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56B3E505-43D7-429B-BD81-143DFA65F867}" type="slidenum">
              <a:rPr lang="it-IT"/>
              <a:pPr>
                <a:defRPr/>
              </a:pPr>
              <a:t>‹N›</a:t>
            </a:fld>
            <a:endParaRPr lang="it-IT"/>
          </a:p>
        </p:txBody>
      </p:sp>
    </p:spTree>
    <p:extLst>
      <p:ext uri="{BB962C8B-B14F-4D97-AF65-F5344CB8AC3E}">
        <p14:creationId xmlns:p14="http://schemas.microsoft.com/office/powerpoint/2010/main" xmlns="" val="10131330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DAD7F420-B441-4601-B166-AD48310D42A1}" type="datetimeFigureOut">
              <a:rPr lang="it-IT"/>
              <a:pPr>
                <a:defRPr/>
              </a:pPr>
              <a:t>10/11/2017</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55669BA-4F20-46BA-B357-A9803AF6F20C}" type="slidenum">
              <a:rPr lang="it-IT"/>
              <a:pPr>
                <a:defRPr/>
              </a:pPr>
              <a:t>‹N›</a:t>
            </a:fld>
            <a:endParaRPr lang="it-IT"/>
          </a:p>
        </p:txBody>
      </p:sp>
    </p:spTree>
    <p:extLst>
      <p:ext uri="{BB962C8B-B14F-4D97-AF65-F5344CB8AC3E}">
        <p14:creationId xmlns:p14="http://schemas.microsoft.com/office/powerpoint/2010/main" xmlns="" val="15182594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FCD22B-F36B-4F10-8A41-6A74FADDF8FC}" type="datetimeFigureOut">
              <a:rPr lang="it-IT"/>
              <a:pPr>
                <a:defRPr/>
              </a:pPr>
              <a:t>10/11/2017</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5F64D47-1877-45F5-AA99-5EBF2378A1BF}" type="slidenum">
              <a:rPr lang="it-IT"/>
              <a:pPr>
                <a:defRPr/>
              </a:pPr>
              <a:t>‹N›</a:t>
            </a:fld>
            <a:endParaRPr lang="it-IT"/>
          </a:p>
        </p:txBody>
      </p:sp>
    </p:spTree>
    <p:extLst>
      <p:ext uri="{BB962C8B-B14F-4D97-AF65-F5344CB8AC3E}">
        <p14:creationId xmlns:p14="http://schemas.microsoft.com/office/powerpoint/2010/main" xmlns="" val="38828459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B5B47673-6184-4552-835B-8C2B50C1D309}"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62930B2-4BB8-433A-94B8-C10CFFA0406F}" type="slidenum">
              <a:rPr lang="it-IT"/>
              <a:pPr>
                <a:defRPr/>
              </a:pPr>
              <a:t>‹N›</a:t>
            </a:fld>
            <a:endParaRPr lang="it-IT"/>
          </a:p>
        </p:txBody>
      </p:sp>
    </p:spTree>
    <p:extLst>
      <p:ext uri="{BB962C8B-B14F-4D97-AF65-F5344CB8AC3E}">
        <p14:creationId xmlns:p14="http://schemas.microsoft.com/office/powerpoint/2010/main" xmlns="" val="19785976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9C579A9C-7CC8-4E15-98A9-03B504A95FE2}"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2D9CEBD7-1D7C-4854-910F-9AD6291EE8AF}" type="slidenum">
              <a:rPr lang="it-IT"/>
              <a:pPr>
                <a:defRPr/>
              </a:pPr>
              <a:t>‹N›</a:t>
            </a:fld>
            <a:endParaRPr lang="it-IT"/>
          </a:p>
        </p:txBody>
      </p:sp>
    </p:spTree>
    <p:extLst>
      <p:ext uri="{BB962C8B-B14F-4D97-AF65-F5344CB8AC3E}">
        <p14:creationId xmlns:p14="http://schemas.microsoft.com/office/powerpoint/2010/main" xmlns="" val="9367452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0037263-B1E6-4EC7-AC49-B00D40236E0D}"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28B1E96-6D03-4A4F-A3B6-A9A212F56BDB}" type="slidenum">
              <a:rPr lang="it-IT"/>
              <a:pPr>
                <a:defRPr/>
              </a:pPr>
              <a:t>‹N›</a:t>
            </a:fld>
            <a:endParaRPr lang="it-IT"/>
          </a:p>
        </p:txBody>
      </p:sp>
    </p:spTree>
    <p:extLst>
      <p:ext uri="{BB962C8B-B14F-4D97-AF65-F5344CB8AC3E}">
        <p14:creationId xmlns:p14="http://schemas.microsoft.com/office/powerpoint/2010/main" xmlns="" val="13518623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F4FAC5AA-4566-4B8B-B4C8-2EF628EA8686}"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539D937-68DE-4F0D-8E52-0CE75F8B4014}" type="slidenum">
              <a:rPr lang="it-IT"/>
              <a:pPr>
                <a:defRPr/>
              </a:pPr>
              <a:t>‹N›</a:t>
            </a:fld>
            <a:endParaRPr lang="it-IT"/>
          </a:p>
        </p:txBody>
      </p:sp>
    </p:spTree>
    <p:extLst>
      <p:ext uri="{BB962C8B-B14F-4D97-AF65-F5344CB8AC3E}">
        <p14:creationId xmlns:p14="http://schemas.microsoft.com/office/powerpoint/2010/main" xmlns="" val="18914587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241CF2-4C9A-4954-9D42-A41D0C5B8D6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987789478"/>
      </p:ext>
    </p:extLst>
  </p:cSld>
  <p:clrMapOvr>
    <a:masterClrMapping/>
  </p:clrMapOvr>
  <p:transition spd="slow">
    <p:dissolv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E1F9C0-1A0C-492D-B0A5-09757C3C893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073520851"/>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FC6AE7D-2EAB-4CB1-87CC-5EAC90B4CFAB}" type="slidenum">
              <a:rPr lang="it-IT"/>
              <a:pPr>
                <a:defRPr/>
              </a:pPr>
              <a:t>‹N›</a:t>
            </a:fld>
            <a:endParaRPr lang="it-IT"/>
          </a:p>
        </p:txBody>
      </p:sp>
    </p:spTree>
    <p:extLst>
      <p:ext uri="{BB962C8B-B14F-4D97-AF65-F5344CB8AC3E}">
        <p14:creationId xmlns:p14="http://schemas.microsoft.com/office/powerpoint/2010/main" xmlns="" val="2371858597"/>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31592D-C790-485F-9C12-F9F7B33A54F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82856537"/>
      </p:ext>
    </p:extLst>
  </p:cSld>
  <p:clrMapOvr>
    <a:masterClrMapping/>
  </p:clrMapOvr>
  <p:transition spd="slow">
    <p:dissolv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229B25-71EB-48A8-A4A5-B4A9ACDA580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89474026"/>
      </p:ext>
    </p:extLst>
  </p:cSld>
  <p:clrMapOvr>
    <a:masterClrMapping/>
  </p:clrMapOvr>
  <p:transition spd="slow">
    <p:dissolv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C5D66C-85CD-42BE-8D9C-874CEABFCFA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85593829"/>
      </p:ext>
    </p:extLst>
  </p:cSld>
  <p:clrMapOvr>
    <a:masterClrMapping/>
  </p:clrMapOvr>
  <p:transition spd="slow">
    <p:dissolv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A69EC2-D7AF-48AA-BFF7-0BBFC501B6B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256193048"/>
      </p:ext>
    </p:extLst>
  </p:cSld>
  <p:clrMapOvr>
    <a:masterClrMapping/>
  </p:clrMapOvr>
  <p:transition spd="slow">
    <p:dissolv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426730-5058-4AB6-923A-1BFB309AB2D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969036513"/>
      </p:ext>
    </p:extLst>
  </p:cSld>
  <p:clrMapOvr>
    <a:masterClrMapping/>
  </p:clrMapOvr>
  <p:transition spd="slow">
    <p:dissolv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8B8266-D04C-4A7E-A677-23C87558C5D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57883828"/>
      </p:ext>
    </p:extLst>
  </p:cSld>
  <p:clrMapOvr>
    <a:masterClrMapping/>
  </p:clrMapOvr>
  <p:transition spd="slow">
    <p:dissolv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E52011-790E-49E2-AAD9-D7200CD7063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660754250"/>
      </p:ext>
    </p:extLst>
  </p:cSld>
  <p:clrMapOvr>
    <a:masterClrMapping/>
  </p:clrMapOvr>
  <p:transition spd="slow">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B7F7C8-56AB-4D19-835C-7DDDA997ED3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095503004"/>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DE214-6459-41C9-9F76-BE432B36DA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66828370"/>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98C33F7-DE0F-4E1D-B574-8D02F86AB7D4}"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3093D8B-ADA0-4F1F-ACAD-6BF18ABB787D}" type="slidenum">
              <a:rPr lang="it-IT"/>
              <a:pPr>
                <a:defRPr/>
              </a:pPr>
              <a:t>‹N›</a:t>
            </a:fld>
            <a:endParaRPr lang="it-IT"/>
          </a:p>
        </p:txBody>
      </p:sp>
    </p:spTree>
    <p:extLst>
      <p:ext uri="{BB962C8B-B14F-4D97-AF65-F5344CB8AC3E}">
        <p14:creationId xmlns:p14="http://schemas.microsoft.com/office/powerpoint/2010/main" xmlns="" val="338135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53AD927-A4CF-4F02-B91B-C88036D8BE3B}"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9B9DBBE-7E4A-4B6A-BA7D-359D73C933AD}" type="slidenum">
              <a:rPr lang="it-IT"/>
              <a:pPr>
                <a:defRPr/>
              </a:pPr>
              <a:t>‹N›</a:t>
            </a:fld>
            <a:endParaRPr lang="it-IT"/>
          </a:p>
        </p:txBody>
      </p:sp>
    </p:spTree>
    <p:extLst>
      <p:ext uri="{BB962C8B-B14F-4D97-AF65-F5344CB8AC3E}">
        <p14:creationId xmlns:p14="http://schemas.microsoft.com/office/powerpoint/2010/main" xmlns="" val="453837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892B372-39F8-4352-B7D0-C64E45E5B93B}" type="slidenum">
              <a:rPr lang="it-IT"/>
              <a:pPr>
                <a:defRPr/>
              </a:pPr>
              <a:t>‹N›</a:t>
            </a:fld>
            <a:endParaRPr lang="it-IT"/>
          </a:p>
        </p:txBody>
      </p:sp>
    </p:spTree>
    <p:extLst>
      <p:ext uri="{BB962C8B-B14F-4D97-AF65-F5344CB8AC3E}">
        <p14:creationId xmlns:p14="http://schemas.microsoft.com/office/powerpoint/2010/main" xmlns="" val="4123241336"/>
      </p:ext>
    </p:extLst>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EE878C0-77E3-464E-8EAA-8B21C13F9EBE}"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169EDA0-AFC2-4F72-B152-0070A2EE1091}" type="slidenum">
              <a:rPr lang="it-IT"/>
              <a:pPr>
                <a:defRPr/>
              </a:pPr>
              <a:t>‹N›</a:t>
            </a:fld>
            <a:endParaRPr lang="it-IT"/>
          </a:p>
        </p:txBody>
      </p:sp>
    </p:spTree>
    <p:extLst>
      <p:ext uri="{BB962C8B-B14F-4D97-AF65-F5344CB8AC3E}">
        <p14:creationId xmlns:p14="http://schemas.microsoft.com/office/powerpoint/2010/main" xmlns="" val="38319161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08A981A-8373-42D9-AEDA-62718C0BDABD}"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48228697-A117-432B-8B0B-CE1FD92F7080}" type="slidenum">
              <a:rPr lang="it-IT"/>
              <a:pPr>
                <a:defRPr/>
              </a:pPr>
              <a:t>‹N›</a:t>
            </a:fld>
            <a:endParaRPr lang="it-IT"/>
          </a:p>
        </p:txBody>
      </p:sp>
    </p:spTree>
    <p:extLst>
      <p:ext uri="{BB962C8B-B14F-4D97-AF65-F5344CB8AC3E}">
        <p14:creationId xmlns:p14="http://schemas.microsoft.com/office/powerpoint/2010/main" xmlns="" val="25210428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8ECF6FA8-9F23-4D85-8CFF-72A2490C9EF2}"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23D7E1F-3851-4464-8B8F-A1AEC27950DC}" type="slidenum">
              <a:rPr lang="it-IT"/>
              <a:pPr>
                <a:defRPr/>
              </a:pPr>
              <a:t>‹N›</a:t>
            </a:fld>
            <a:endParaRPr lang="it-IT"/>
          </a:p>
        </p:txBody>
      </p:sp>
    </p:spTree>
    <p:extLst>
      <p:ext uri="{BB962C8B-B14F-4D97-AF65-F5344CB8AC3E}">
        <p14:creationId xmlns:p14="http://schemas.microsoft.com/office/powerpoint/2010/main" xmlns="" val="26974107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1B7F576-CC07-4614-93B8-EBD5F8EEF1E7}" type="datetimeFigureOut">
              <a:rPr lang="it-IT"/>
              <a:pPr>
                <a:defRPr/>
              </a:pPr>
              <a:t>10/11/2017</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7D4119E-A6D7-47F3-84D2-3809C0C7F5D2}" type="slidenum">
              <a:rPr lang="it-IT"/>
              <a:pPr>
                <a:defRPr/>
              </a:pPr>
              <a:t>‹N›</a:t>
            </a:fld>
            <a:endParaRPr lang="it-IT"/>
          </a:p>
        </p:txBody>
      </p:sp>
    </p:spTree>
    <p:extLst>
      <p:ext uri="{BB962C8B-B14F-4D97-AF65-F5344CB8AC3E}">
        <p14:creationId xmlns:p14="http://schemas.microsoft.com/office/powerpoint/2010/main" xmlns="" val="27407286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0153530-838F-4C5F-A18A-9830D53D9AF4}" type="datetimeFigureOut">
              <a:rPr lang="it-IT"/>
              <a:pPr>
                <a:defRPr/>
              </a:pPr>
              <a:t>10/11/2017</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C8BD98-3C30-4722-801F-3B38580DB79D}" type="slidenum">
              <a:rPr lang="it-IT"/>
              <a:pPr>
                <a:defRPr/>
              </a:pPr>
              <a:t>‹N›</a:t>
            </a:fld>
            <a:endParaRPr lang="it-IT"/>
          </a:p>
        </p:txBody>
      </p:sp>
    </p:spTree>
    <p:extLst>
      <p:ext uri="{BB962C8B-B14F-4D97-AF65-F5344CB8AC3E}">
        <p14:creationId xmlns:p14="http://schemas.microsoft.com/office/powerpoint/2010/main" xmlns="" val="14211631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65404DD-906E-440B-A184-413BC5297F69}" type="datetimeFigureOut">
              <a:rPr lang="it-IT"/>
              <a:pPr>
                <a:defRPr/>
              </a:pPr>
              <a:t>10/11/2017</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57366B6-963E-4C75-AA20-098F8827D660}" type="slidenum">
              <a:rPr lang="it-IT"/>
              <a:pPr>
                <a:defRPr/>
              </a:pPr>
              <a:t>‹N›</a:t>
            </a:fld>
            <a:endParaRPr lang="it-IT"/>
          </a:p>
        </p:txBody>
      </p:sp>
    </p:spTree>
    <p:extLst>
      <p:ext uri="{BB962C8B-B14F-4D97-AF65-F5344CB8AC3E}">
        <p14:creationId xmlns:p14="http://schemas.microsoft.com/office/powerpoint/2010/main" xmlns="" val="21276997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F1BF31F-0060-4219-AEC2-13F77E50701B}"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1DAD7E-532C-4B54-956A-A93AFF9DB908}" type="slidenum">
              <a:rPr lang="it-IT"/>
              <a:pPr>
                <a:defRPr/>
              </a:pPr>
              <a:t>‹N›</a:t>
            </a:fld>
            <a:endParaRPr lang="it-IT"/>
          </a:p>
        </p:txBody>
      </p:sp>
    </p:spTree>
    <p:extLst>
      <p:ext uri="{BB962C8B-B14F-4D97-AF65-F5344CB8AC3E}">
        <p14:creationId xmlns:p14="http://schemas.microsoft.com/office/powerpoint/2010/main" xmlns="" val="189906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24316B8-A907-43AC-B0F0-78C77B3DE0F6}" type="datetimeFigureOut">
              <a:rPr lang="it-IT"/>
              <a:pPr>
                <a:defRPr/>
              </a:pPr>
              <a:t>10/11/2017</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A2E7213-2379-42A6-8977-03CEB9E8927A}" type="slidenum">
              <a:rPr lang="it-IT"/>
              <a:pPr>
                <a:defRPr/>
              </a:pPr>
              <a:t>‹N›</a:t>
            </a:fld>
            <a:endParaRPr lang="it-IT"/>
          </a:p>
        </p:txBody>
      </p:sp>
    </p:spTree>
    <p:extLst>
      <p:ext uri="{BB962C8B-B14F-4D97-AF65-F5344CB8AC3E}">
        <p14:creationId xmlns:p14="http://schemas.microsoft.com/office/powerpoint/2010/main" xmlns="" val="28513370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50AF95C-C96D-4493-997F-69448AF7A2C0}"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6F7A96F-B60D-405E-A6FC-0AFCFB53A53E}" type="slidenum">
              <a:rPr lang="it-IT"/>
              <a:pPr>
                <a:defRPr/>
              </a:pPr>
              <a:t>‹N›</a:t>
            </a:fld>
            <a:endParaRPr lang="it-IT"/>
          </a:p>
        </p:txBody>
      </p:sp>
    </p:spTree>
    <p:extLst>
      <p:ext uri="{BB962C8B-B14F-4D97-AF65-F5344CB8AC3E}">
        <p14:creationId xmlns:p14="http://schemas.microsoft.com/office/powerpoint/2010/main" xmlns="" val="14602645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0395337-5050-4CED-9EFE-E8EEFAF53E2A}"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112AB46-EE00-4209-966B-C96543FD9D8C}" type="slidenum">
              <a:rPr lang="it-IT"/>
              <a:pPr>
                <a:defRPr/>
              </a:pPr>
              <a:t>‹N›</a:t>
            </a:fld>
            <a:endParaRPr lang="it-IT"/>
          </a:p>
        </p:txBody>
      </p:sp>
    </p:spTree>
    <p:extLst>
      <p:ext uri="{BB962C8B-B14F-4D97-AF65-F5344CB8AC3E}">
        <p14:creationId xmlns:p14="http://schemas.microsoft.com/office/powerpoint/2010/main" xmlns="" val="219014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E8E44EC-4CE5-4C07-914F-4D39EB8C659C}" type="slidenum">
              <a:rPr lang="it-IT"/>
              <a:pPr>
                <a:defRPr/>
              </a:pPr>
              <a:t>‹N›</a:t>
            </a:fld>
            <a:endParaRPr lang="it-IT"/>
          </a:p>
        </p:txBody>
      </p:sp>
    </p:spTree>
    <p:extLst>
      <p:ext uri="{BB962C8B-B14F-4D97-AF65-F5344CB8AC3E}">
        <p14:creationId xmlns:p14="http://schemas.microsoft.com/office/powerpoint/2010/main" xmlns="" val="1063807146"/>
      </p:ext>
    </p:extLst>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ACDAC-6334-4B70-8DA3-33BC79C87B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885225766"/>
      </p:ext>
    </p:extLst>
  </p:cSld>
  <p:clrMapOvr>
    <a:masterClrMapping/>
  </p:clrMapOvr>
  <p:transition>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2A26F-7B2D-481D-9211-30CFDCC2B2D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542323376"/>
      </p:ext>
    </p:extLst>
  </p:cSld>
  <p:clrMapOvr>
    <a:masterClrMapping/>
  </p:clrMapOvr>
  <p:transition>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33CF4E-B27A-4476-ADCE-E7A59ACEC36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516785828"/>
      </p:ext>
    </p:extLst>
  </p:cSld>
  <p:clrMapOvr>
    <a:masterClrMapping/>
  </p:clrMapOvr>
  <p:transition>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CC5E17-279A-4063-B55A-B416EDD43CC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34599305"/>
      </p:ext>
    </p:extLst>
  </p:cSld>
  <p:clrMapOvr>
    <a:masterClrMapping/>
  </p:clrMapOvr>
  <p:transition>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1B55D0-C2AB-4D62-AB46-938B3FD02DD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251926101"/>
      </p:ext>
    </p:extLst>
  </p:cSld>
  <p:clrMapOvr>
    <a:masterClrMapping/>
  </p:clrMapOvr>
  <p:transition>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A3B306-6EA2-4B75-A35A-E1A78A1C513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93976988"/>
      </p:ext>
    </p:extLst>
  </p:cSld>
  <p:clrMapOvr>
    <a:masterClrMapping/>
  </p:clrMapOvr>
  <p:transition>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43B942-EA84-4FBE-919C-E5AFB866797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034608693"/>
      </p:ext>
    </p:extLst>
  </p:cSld>
  <p:clrMapOvr>
    <a:masterClrMapping/>
  </p:clrMapOvr>
  <p:transition>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349763-0670-4D51-9B34-4DC5617E951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41601556"/>
      </p:ext>
    </p:extLst>
  </p:cSld>
  <p:clrMapOvr>
    <a:masterClrMapping/>
  </p:clrMapOvr>
  <p:transition>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0BBCCF-34AD-488A-8625-E7BAFCF9661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327256038"/>
      </p:ext>
    </p:extLst>
  </p:cSld>
  <p:clrMapOvr>
    <a:masterClrMapping/>
  </p:clrMapOvr>
  <p:transition>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0B5904-D1EA-46CA-A579-1CE1F6D92C2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914311333"/>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031959D-A1E7-4641-9214-4C85B7503AAF}" type="slidenum">
              <a:rPr lang="it-IT"/>
              <a:pPr>
                <a:defRPr/>
              </a:pPr>
              <a:t>‹N›</a:t>
            </a:fld>
            <a:endParaRPr lang="it-IT"/>
          </a:p>
        </p:txBody>
      </p:sp>
    </p:spTree>
    <p:extLst>
      <p:ext uri="{BB962C8B-B14F-4D97-AF65-F5344CB8AC3E}">
        <p14:creationId xmlns:p14="http://schemas.microsoft.com/office/powerpoint/2010/main" xmlns="" val="4014940771"/>
      </p:ext>
    </p:extLst>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6C164B-241A-4994-B4A4-DE19846CB81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009025723"/>
      </p:ext>
    </p:extLst>
  </p:cSld>
  <p:clrMapOvr>
    <a:masterClrMapping/>
  </p:clrMapOvr>
  <p:transition>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94419545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80076320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568580131"/>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07489895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10/11/2017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22869827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10/11/2017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064518911"/>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10/11/2017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622422879"/>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697165411"/>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3237732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8C10254-FE4D-4B65-B7FE-EACC09DC3492}" type="slidenum">
              <a:rPr lang="ca-ES"/>
              <a:pPr>
                <a:defRPr/>
              </a:pPr>
              <a:t>‹N›</a:t>
            </a:fld>
            <a:endParaRPr lang="ca-ES"/>
          </a:p>
        </p:txBody>
      </p:sp>
    </p:spTree>
    <p:extLst>
      <p:ext uri="{BB962C8B-B14F-4D97-AF65-F5344CB8AC3E}">
        <p14:creationId xmlns:p14="http://schemas.microsoft.com/office/powerpoint/2010/main" xmlns="" val="3259660127"/>
      </p:ext>
    </p:extLst>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049131217"/>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750117050"/>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15932E4-C6FB-4C07-80D8-7BB80A5C16B7}"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71DF505-3786-4659-9476-CDA6C81F513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22A8A20-E95B-4315-AFC5-2673EC6AF002}"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3970CCB-9D04-458A-B44D-4BC09F07115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D031B67-338B-4652-BA78-6089D409260F}"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5126EBF-FCC9-405F-9DBC-E59BA6C7EAC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2D27F58-2E5D-4C00-85E1-59CB06E61088}"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38733A-8A18-48F1-B4F8-96E35D37312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35D397B-AC49-48CB-8687-2E09ABC4FA5F}" type="datetimeFigureOut">
              <a:rPr lang="it-IT">
                <a:solidFill>
                  <a:prstClr val="black">
                    <a:tint val="75000"/>
                  </a:prstClr>
                </a:solidFill>
              </a:rPr>
              <a:pPr>
                <a:defRPr/>
              </a:pPr>
              <a:t>10/11/2017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3A2C5EA-7BCE-4E96-8714-F58F7B8C701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62EAACC-C3A9-4E61-A12F-E71D084762E3}" type="datetimeFigureOut">
              <a:rPr lang="it-IT">
                <a:solidFill>
                  <a:prstClr val="black">
                    <a:tint val="75000"/>
                  </a:prstClr>
                </a:solidFill>
              </a:rPr>
              <a:pPr>
                <a:defRPr/>
              </a:pPr>
              <a:t>10/11/2017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FA00F11-1F9F-4E3F-B433-595A9792D40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502F4AD-8D45-410E-80B0-49320E5BE2D1}" type="datetimeFigureOut">
              <a:rPr lang="it-IT">
                <a:solidFill>
                  <a:prstClr val="black">
                    <a:tint val="75000"/>
                  </a:prstClr>
                </a:solidFill>
              </a:rPr>
              <a:pPr>
                <a:defRPr/>
              </a:pPr>
              <a:t>10/11/2017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2CD763F-9275-4300-A430-F6D1D160AA8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74BDBD1-1309-4618-A24D-4EDBF21D35A6}"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AC1D988-304A-4EDE-892B-ABBEEA46861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C92FE33-DADB-47B5-A114-0F06F4672DE8}" type="slidenum">
              <a:rPr lang="ca-ES"/>
              <a:pPr>
                <a:defRPr/>
              </a:pPr>
              <a:t>‹N›</a:t>
            </a:fld>
            <a:endParaRPr lang="ca-ES"/>
          </a:p>
        </p:txBody>
      </p:sp>
    </p:spTree>
    <p:extLst>
      <p:ext uri="{BB962C8B-B14F-4D97-AF65-F5344CB8AC3E}">
        <p14:creationId xmlns:p14="http://schemas.microsoft.com/office/powerpoint/2010/main" xmlns="" val="173052538"/>
      </p:ext>
    </p:extLst>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2854FDE-7FD7-45F0-BFD6-46DB723BE154}"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8B0988E-5A27-404E-9B93-DC92E569CEC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5A2244-EFAC-4042-8B0F-60F494770B93}"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E2A2EE5-28D2-4C22-80FE-720ECA3FB27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CF6EFC8-A61D-4318-9331-A3FF4EAF77F6}"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96D9913-8C65-464C-9F2B-8D73DEBA401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solidFill>
                  <a:prstClr val="black">
                    <a:tint val="75000"/>
                  </a:prstClr>
                </a:solidFill>
              </a:rPr>
              <a:pPr>
                <a:defRPr/>
              </a:pPr>
              <a:t>10/11/2017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solidFill>
                  <a:prstClr val="black">
                    <a:tint val="75000"/>
                  </a:prstClr>
                </a:solidFill>
              </a:rPr>
              <a:pPr>
                <a:defRPr/>
              </a:pPr>
              <a:t>10/11/2017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solidFill>
                  <a:prstClr val="black">
                    <a:tint val="75000"/>
                  </a:prstClr>
                </a:solidFill>
              </a:rPr>
              <a:pPr>
                <a:defRPr/>
              </a:pPr>
              <a:t>10/11/2017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CA38D5C-7C8C-4670-B926-269BA6FC4963}" type="slidenum">
              <a:rPr lang="ca-ES"/>
              <a:pPr>
                <a:defRPr/>
              </a:pPr>
              <a:t>‹N›</a:t>
            </a:fld>
            <a:endParaRPr lang="ca-ES"/>
          </a:p>
        </p:txBody>
      </p:sp>
    </p:spTree>
    <p:extLst>
      <p:ext uri="{BB962C8B-B14F-4D97-AF65-F5344CB8AC3E}">
        <p14:creationId xmlns:p14="http://schemas.microsoft.com/office/powerpoint/2010/main" xmlns="" val="2641337836"/>
      </p:ext>
    </p:extLst>
  </p:cSld>
  <p:clrMapOvr>
    <a:masterClrMapping/>
  </p:clrMapOvr>
  <p:transition spd="slow">
    <p:dissolv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solidFill>
                  <a:prstClr val="black">
                    <a:tint val="75000"/>
                  </a:prstClr>
                </a:solidFill>
              </a:rPr>
              <a:pPr>
                <a:defRPr/>
              </a:pPr>
              <a:t>10/11/2017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8829F2E-7629-4119-9C6E-139B34C6F8E8}" type="slidenum">
              <a:rPr lang="ca-ES"/>
              <a:pPr>
                <a:defRPr/>
              </a:pPr>
              <a:t>‹N›</a:t>
            </a:fld>
            <a:endParaRPr lang="ca-ES"/>
          </a:p>
        </p:txBody>
      </p:sp>
    </p:spTree>
    <p:extLst>
      <p:ext uri="{BB962C8B-B14F-4D97-AF65-F5344CB8AC3E}">
        <p14:creationId xmlns:p14="http://schemas.microsoft.com/office/powerpoint/2010/main" xmlns="" val="938103268"/>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94B0A87-EE36-4624-AC67-7B8374E45E39}" type="slidenum">
              <a:rPr lang="ca-ES"/>
              <a:pPr>
                <a:defRPr/>
              </a:pPr>
              <a:t>‹N›</a:t>
            </a:fld>
            <a:endParaRPr lang="ca-ES"/>
          </a:p>
        </p:txBody>
      </p:sp>
    </p:spTree>
    <p:extLst>
      <p:ext uri="{BB962C8B-B14F-4D97-AF65-F5344CB8AC3E}">
        <p14:creationId xmlns:p14="http://schemas.microsoft.com/office/powerpoint/2010/main" xmlns="" val="2411506271"/>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591CB02B-DEC2-43AE-BEC1-08B07B19306B}" type="slidenum">
              <a:rPr lang="ca-ES"/>
              <a:pPr>
                <a:defRPr/>
              </a:pPr>
              <a:t>‹N›</a:t>
            </a:fld>
            <a:endParaRPr lang="ca-ES"/>
          </a:p>
        </p:txBody>
      </p:sp>
    </p:spTree>
    <p:extLst>
      <p:ext uri="{BB962C8B-B14F-4D97-AF65-F5344CB8AC3E}">
        <p14:creationId xmlns:p14="http://schemas.microsoft.com/office/powerpoint/2010/main" xmlns="" val="4193904593"/>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1832FEA-C881-4737-939C-1CD6F53ECAB0}" type="slidenum">
              <a:rPr lang="ca-ES"/>
              <a:pPr>
                <a:defRPr/>
              </a:pPr>
              <a:t>‹N›</a:t>
            </a:fld>
            <a:endParaRPr lang="ca-ES"/>
          </a:p>
        </p:txBody>
      </p:sp>
    </p:spTree>
    <p:extLst>
      <p:ext uri="{BB962C8B-B14F-4D97-AF65-F5344CB8AC3E}">
        <p14:creationId xmlns:p14="http://schemas.microsoft.com/office/powerpoint/2010/main" xmlns="" val="1566042672"/>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D11D8ED-9A61-4925-A254-F2B84B3DFCA0}"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48323A2-EED2-4ED0-9E08-22D39C2621B5}" type="slidenum">
              <a:rPr lang="it-IT"/>
              <a:pPr>
                <a:defRPr/>
              </a:pPr>
              <a:t>‹N›</a:t>
            </a:fld>
            <a:endParaRPr lang="it-IT"/>
          </a:p>
        </p:txBody>
      </p:sp>
    </p:spTree>
    <p:extLst>
      <p:ext uri="{BB962C8B-B14F-4D97-AF65-F5344CB8AC3E}">
        <p14:creationId xmlns:p14="http://schemas.microsoft.com/office/powerpoint/2010/main" xmlns="" val="142703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CA694D8-21C1-4882-ADD8-A8CA8D8007C5}" type="slidenum">
              <a:rPr lang="ca-ES"/>
              <a:pPr>
                <a:defRPr/>
              </a:pPr>
              <a:t>‹N›</a:t>
            </a:fld>
            <a:endParaRPr lang="ca-ES"/>
          </a:p>
        </p:txBody>
      </p:sp>
    </p:spTree>
    <p:extLst>
      <p:ext uri="{BB962C8B-B14F-4D97-AF65-F5344CB8AC3E}">
        <p14:creationId xmlns:p14="http://schemas.microsoft.com/office/powerpoint/2010/main" xmlns="" val="2996644251"/>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8A461CD-4CAC-4F62-8F4D-9F8DBC5E672A}" type="slidenum">
              <a:rPr lang="ca-ES"/>
              <a:pPr>
                <a:defRPr/>
              </a:pPr>
              <a:t>‹N›</a:t>
            </a:fld>
            <a:endParaRPr lang="ca-ES"/>
          </a:p>
        </p:txBody>
      </p:sp>
    </p:spTree>
    <p:extLst>
      <p:ext uri="{BB962C8B-B14F-4D97-AF65-F5344CB8AC3E}">
        <p14:creationId xmlns:p14="http://schemas.microsoft.com/office/powerpoint/2010/main" xmlns="" val="313397480"/>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068F8C-080E-4649-AD7C-E0E4E4D5FCB1}" type="slidenum">
              <a:rPr lang="ca-ES"/>
              <a:pPr>
                <a:defRPr/>
              </a:pPr>
              <a:t>‹N›</a:t>
            </a:fld>
            <a:endParaRPr lang="ca-ES"/>
          </a:p>
        </p:txBody>
      </p:sp>
    </p:spTree>
    <p:extLst>
      <p:ext uri="{BB962C8B-B14F-4D97-AF65-F5344CB8AC3E}">
        <p14:creationId xmlns:p14="http://schemas.microsoft.com/office/powerpoint/2010/main" xmlns="" val="150826933"/>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9F17369-D40E-418A-B737-DEAEA791990C}" type="slidenum">
              <a:rPr lang="ca-ES"/>
              <a:pPr>
                <a:defRPr/>
              </a:pPr>
              <a:t>‹N›</a:t>
            </a:fld>
            <a:endParaRPr lang="ca-ES"/>
          </a:p>
        </p:txBody>
      </p:sp>
    </p:spTree>
    <p:extLst>
      <p:ext uri="{BB962C8B-B14F-4D97-AF65-F5344CB8AC3E}">
        <p14:creationId xmlns:p14="http://schemas.microsoft.com/office/powerpoint/2010/main" xmlns="" val="980697415"/>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06A484A-5542-4188-9ABC-09FD27E0A352}" type="slidenum">
              <a:rPr lang="it-IT"/>
              <a:pPr>
                <a:defRPr/>
              </a:pPr>
              <a:t>‹N›</a:t>
            </a:fld>
            <a:endParaRPr lang="it-IT"/>
          </a:p>
        </p:txBody>
      </p:sp>
    </p:spTree>
    <p:extLst>
      <p:ext uri="{BB962C8B-B14F-4D97-AF65-F5344CB8AC3E}">
        <p14:creationId xmlns:p14="http://schemas.microsoft.com/office/powerpoint/2010/main" xmlns="" val="2497872976"/>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9579F36-68BB-4479-95DB-9CACE95A0182}" type="slidenum">
              <a:rPr lang="it-IT"/>
              <a:pPr>
                <a:defRPr/>
              </a:pPr>
              <a:t>‹N›</a:t>
            </a:fld>
            <a:endParaRPr lang="it-IT"/>
          </a:p>
        </p:txBody>
      </p:sp>
    </p:spTree>
    <p:extLst>
      <p:ext uri="{BB962C8B-B14F-4D97-AF65-F5344CB8AC3E}">
        <p14:creationId xmlns:p14="http://schemas.microsoft.com/office/powerpoint/2010/main" xmlns="" val="2440909359"/>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0AFB2F2-8890-4B48-85F4-83753AA7C4A0}" type="slidenum">
              <a:rPr lang="it-IT"/>
              <a:pPr>
                <a:defRPr/>
              </a:pPr>
              <a:t>‹N›</a:t>
            </a:fld>
            <a:endParaRPr lang="it-IT"/>
          </a:p>
        </p:txBody>
      </p:sp>
    </p:spTree>
    <p:extLst>
      <p:ext uri="{BB962C8B-B14F-4D97-AF65-F5344CB8AC3E}">
        <p14:creationId xmlns:p14="http://schemas.microsoft.com/office/powerpoint/2010/main" xmlns="" val="926804220"/>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85AEEC9-BFBA-4C44-A3E0-EB25D4C2F6B0}" type="slidenum">
              <a:rPr lang="it-IT"/>
              <a:pPr>
                <a:defRPr/>
              </a:pPr>
              <a:t>‹N›</a:t>
            </a:fld>
            <a:endParaRPr lang="it-IT"/>
          </a:p>
        </p:txBody>
      </p:sp>
    </p:spTree>
    <p:extLst>
      <p:ext uri="{BB962C8B-B14F-4D97-AF65-F5344CB8AC3E}">
        <p14:creationId xmlns:p14="http://schemas.microsoft.com/office/powerpoint/2010/main" xmlns="" val="3587651526"/>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98EFA30-E924-4171-ABF0-0D3475268219}" type="slidenum">
              <a:rPr lang="it-IT"/>
              <a:pPr>
                <a:defRPr/>
              </a:pPr>
              <a:t>‹N›</a:t>
            </a:fld>
            <a:endParaRPr lang="it-IT"/>
          </a:p>
        </p:txBody>
      </p:sp>
    </p:spTree>
    <p:extLst>
      <p:ext uri="{BB962C8B-B14F-4D97-AF65-F5344CB8AC3E}">
        <p14:creationId xmlns:p14="http://schemas.microsoft.com/office/powerpoint/2010/main" xmlns="" val="3000844938"/>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40F5BA5-A378-4CED-B4F0-C75D6D998695}" type="slidenum">
              <a:rPr lang="it-IT"/>
              <a:pPr>
                <a:defRPr/>
              </a:pPr>
              <a:t>‹N›</a:t>
            </a:fld>
            <a:endParaRPr lang="it-IT"/>
          </a:p>
        </p:txBody>
      </p:sp>
    </p:spTree>
    <p:extLst>
      <p:ext uri="{BB962C8B-B14F-4D97-AF65-F5344CB8AC3E}">
        <p14:creationId xmlns:p14="http://schemas.microsoft.com/office/powerpoint/2010/main" xmlns="" val="1966220782"/>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6891A06-0748-4BBE-8371-E62EE146D806}"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F9B7F63-9E23-42B0-AAD1-DF6FD09C7195}" type="slidenum">
              <a:rPr lang="it-IT"/>
              <a:pPr>
                <a:defRPr/>
              </a:pPr>
              <a:t>‹N›</a:t>
            </a:fld>
            <a:endParaRPr lang="it-IT"/>
          </a:p>
        </p:txBody>
      </p:sp>
    </p:spTree>
    <p:extLst>
      <p:ext uri="{BB962C8B-B14F-4D97-AF65-F5344CB8AC3E}">
        <p14:creationId xmlns:p14="http://schemas.microsoft.com/office/powerpoint/2010/main" xmlns="" val="749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D29B61F2-E586-4049-915E-D80C8884AB46}" type="slidenum">
              <a:rPr lang="it-IT"/>
              <a:pPr>
                <a:defRPr/>
              </a:pPr>
              <a:t>‹N›</a:t>
            </a:fld>
            <a:endParaRPr lang="it-IT"/>
          </a:p>
        </p:txBody>
      </p:sp>
    </p:spTree>
    <p:extLst>
      <p:ext uri="{BB962C8B-B14F-4D97-AF65-F5344CB8AC3E}">
        <p14:creationId xmlns:p14="http://schemas.microsoft.com/office/powerpoint/2010/main" xmlns="" val="3099186058"/>
      </p:ext>
    </p:extLst>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7F56390-ED31-4F00-B073-EF47DFE34B68}" type="slidenum">
              <a:rPr lang="it-IT"/>
              <a:pPr>
                <a:defRPr/>
              </a:pPr>
              <a:t>‹N›</a:t>
            </a:fld>
            <a:endParaRPr lang="it-IT"/>
          </a:p>
        </p:txBody>
      </p:sp>
    </p:spTree>
    <p:extLst>
      <p:ext uri="{BB962C8B-B14F-4D97-AF65-F5344CB8AC3E}">
        <p14:creationId xmlns:p14="http://schemas.microsoft.com/office/powerpoint/2010/main" xmlns="" val="1609349498"/>
      </p:ext>
    </p:extLst>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4B25F5E-7B37-4617-9E6A-13EB74646200}" type="slidenum">
              <a:rPr lang="it-IT"/>
              <a:pPr>
                <a:defRPr/>
              </a:pPr>
              <a:t>‹N›</a:t>
            </a:fld>
            <a:endParaRPr lang="it-IT"/>
          </a:p>
        </p:txBody>
      </p:sp>
    </p:spTree>
    <p:extLst>
      <p:ext uri="{BB962C8B-B14F-4D97-AF65-F5344CB8AC3E}">
        <p14:creationId xmlns:p14="http://schemas.microsoft.com/office/powerpoint/2010/main" xmlns="" val="2054269376"/>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3602785-8A4A-4AF1-89F8-5F3035F71172}" type="slidenum">
              <a:rPr lang="it-IT"/>
              <a:pPr>
                <a:defRPr/>
              </a:pPr>
              <a:t>‹N›</a:t>
            </a:fld>
            <a:endParaRPr lang="it-IT"/>
          </a:p>
        </p:txBody>
      </p:sp>
    </p:spTree>
    <p:extLst>
      <p:ext uri="{BB962C8B-B14F-4D97-AF65-F5344CB8AC3E}">
        <p14:creationId xmlns:p14="http://schemas.microsoft.com/office/powerpoint/2010/main" xmlns="" val="2252969573"/>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7CC59A-F714-4EE2-9733-80ED10A96B12}" type="slidenum">
              <a:rPr lang="it-IT"/>
              <a:pPr>
                <a:defRPr/>
              </a:pPr>
              <a:t>‹N›</a:t>
            </a:fld>
            <a:endParaRPr lang="it-IT"/>
          </a:p>
        </p:txBody>
      </p:sp>
    </p:spTree>
    <p:extLst>
      <p:ext uri="{BB962C8B-B14F-4D97-AF65-F5344CB8AC3E}">
        <p14:creationId xmlns:p14="http://schemas.microsoft.com/office/powerpoint/2010/main" xmlns="" val="3509508595"/>
      </p:ext>
    </p:extLst>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B288C43-28B4-410F-AACB-926D0EDEA979}"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512A2DD-96E8-433B-BC9D-E61F7A5D9965}" type="slidenum">
              <a:rPr lang="it-IT"/>
              <a:pPr>
                <a:defRPr/>
              </a:pPr>
              <a:t>‹N›</a:t>
            </a:fld>
            <a:endParaRPr lang="it-IT"/>
          </a:p>
        </p:txBody>
      </p:sp>
    </p:spTree>
    <p:extLst>
      <p:ext uri="{BB962C8B-B14F-4D97-AF65-F5344CB8AC3E}">
        <p14:creationId xmlns:p14="http://schemas.microsoft.com/office/powerpoint/2010/main" xmlns="" val="1063090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AD40855-08F1-4FE2-AF7A-3C739FC595DF}"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CEB9E4-F1AA-425D-A903-3FF70EEE8984}" type="slidenum">
              <a:rPr lang="it-IT"/>
              <a:pPr>
                <a:defRPr/>
              </a:pPr>
              <a:t>‹N›</a:t>
            </a:fld>
            <a:endParaRPr lang="it-IT"/>
          </a:p>
        </p:txBody>
      </p:sp>
    </p:spTree>
    <p:extLst>
      <p:ext uri="{BB962C8B-B14F-4D97-AF65-F5344CB8AC3E}">
        <p14:creationId xmlns:p14="http://schemas.microsoft.com/office/powerpoint/2010/main" xmlns="" val="1675821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023172D-86F4-4DDA-9FCC-CDAB243F58BF}"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D98539-A9C4-495F-AF84-1211B3DE9D43}" type="slidenum">
              <a:rPr lang="it-IT"/>
              <a:pPr>
                <a:defRPr/>
              </a:pPr>
              <a:t>‹N›</a:t>
            </a:fld>
            <a:endParaRPr lang="it-IT"/>
          </a:p>
        </p:txBody>
      </p:sp>
    </p:spTree>
    <p:extLst>
      <p:ext uri="{BB962C8B-B14F-4D97-AF65-F5344CB8AC3E}">
        <p14:creationId xmlns:p14="http://schemas.microsoft.com/office/powerpoint/2010/main" xmlns="" val="3549935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3039CD5-990E-4B1A-AD8D-66C3A0649A06}"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CBB9B95-FACE-472C-B180-836A059055AB}" type="slidenum">
              <a:rPr lang="it-IT"/>
              <a:pPr>
                <a:defRPr/>
              </a:pPr>
              <a:t>‹N›</a:t>
            </a:fld>
            <a:endParaRPr lang="it-IT"/>
          </a:p>
        </p:txBody>
      </p:sp>
    </p:spTree>
    <p:extLst>
      <p:ext uri="{BB962C8B-B14F-4D97-AF65-F5344CB8AC3E}">
        <p14:creationId xmlns:p14="http://schemas.microsoft.com/office/powerpoint/2010/main" xmlns="" val="3414621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1DDE6F0-3506-4334-AB72-2674EA028DE6}"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371F6D4-7987-491B-8817-27DFD0C1E688}" type="slidenum">
              <a:rPr lang="it-IT"/>
              <a:pPr>
                <a:defRPr/>
              </a:pPr>
              <a:t>‹N›</a:t>
            </a:fld>
            <a:endParaRPr lang="it-IT"/>
          </a:p>
        </p:txBody>
      </p:sp>
    </p:spTree>
    <p:extLst>
      <p:ext uri="{BB962C8B-B14F-4D97-AF65-F5344CB8AC3E}">
        <p14:creationId xmlns:p14="http://schemas.microsoft.com/office/powerpoint/2010/main" xmlns="" val="48345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79D5E8C-DFB5-4203-877D-55D7AB76CEC6}"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99A53C0-EA37-4024-913E-70E6D3940549}" type="slidenum">
              <a:rPr lang="it-IT"/>
              <a:pPr>
                <a:defRPr/>
              </a:pPr>
              <a:t>‹N›</a:t>
            </a:fld>
            <a:endParaRPr lang="it-IT"/>
          </a:p>
        </p:txBody>
      </p:sp>
    </p:spTree>
    <p:extLst>
      <p:ext uri="{BB962C8B-B14F-4D97-AF65-F5344CB8AC3E}">
        <p14:creationId xmlns:p14="http://schemas.microsoft.com/office/powerpoint/2010/main" xmlns="" val="773007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946AF4B-AF4A-4AC7-8124-36C286EAF6DF}"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05E4F45-E6E0-4BF8-8B25-1521B29DB452}" type="slidenum">
              <a:rPr lang="it-IT"/>
              <a:pPr>
                <a:defRPr/>
              </a:pPr>
              <a:t>‹N›</a:t>
            </a:fld>
            <a:endParaRPr lang="it-IT"/>
          </a:p>
        </p:txBody>
      </p:sp>
    </p:spTree>
    <p:extLst>
      <p:ext uri="{BB962C8B-B14F-4D97-AF65-F5344CB8AC3E}">
        <p14:creationId xmlns:p14="http://schemas.microsoft.com/office/powerpoint/2010/main" xmlns="" val="155797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4927D6B-C5DD-40AE-BF37-821B063998DA}"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21FDBA3-7049-4E12-9E7F-71965BC1035D}" type="slidenum">
              <a:rPr lang="it-IT"/>
              <a:pPr>
                <a:defRPr/>
              </a:pPr>
              <a:t>‹N›</a:t>
            </a:fld>
            <a:endParaRPr lang="it-IT"/>
          </a:p>
        </p:txBody>
      </p:sp>
    </p:spTree>
    <p:extLst>
      <p:ext uri="{BB962C8B-B14F-4D97-AF65-F5344CB8AC3E}">
        <p14:creationId xmlns:p14="http://schemas.microsoft.com/office/powerpoint/2010/main" xmlns="" val="3455061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F1EAFA2-4FA9-4C5E-8EDB-05FDEBFBDB5D}"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B6BB352-5085-4CB9-8C72-A93015ED004C}" type="slidenum">
              <a:rPr lang="it-IT"/>
              <a:pPr>
                <a:defRPr/>
              </a:pPr>
              <a:t>‹N›</a:t>
            </a:fld>
            <a:endParaRPr lang="it-IT"/>
          </a:p>
        </p:txBody>
      </p:sp>
    </p:spTree>
    <p:extLst>
      <p:ext uri="{BB962C8B-B14F-4D97-AF65-F5344CB8AC3E}">
        <p14:creationId xmlns:p14="http://schemas.microsoft.com/office/powerpoint/2010/main" xmlns="" val="2606921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1DE95E0-0F21-47C8-BE60-8ECEF4834DEF}"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79C61CF-6AA2-4468-AAFB-A72A46A64E89}" type="slidenum">
              <a:rPr lang="it-IT"/>
              <a:pPr>
                <a:defRPr/>
              </a:pPr>
              <a:t>‹N›</a:t>
            </a:fld>
            <a:endParaRPr lang="it-IT"/>
          </a:p>
        </p:txBody>
      </p:sp>
    </p:spTree>
    <p:extLst>
      <p:ext uri="{BB962C8B-B14F-4D97-AF65-F5344CB8AC3E}">
        <p14:creationId xmlns:p14="http://schemas.microsoft.com/office/powerpoint/2010/main" xmlns="" val="928483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D95A7EF-6479-4E26-897B-AA6900884701}"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CE59867-D249-41B5-90A4-FC9BEE8167BE}" type="slidenum">
              <a:rPr lang="it-IT"/>
              <a:pPr>
                <a:defRPr/>
              </a:pPr>
              <a:t>‹N›</a:t>
            </a:fld>
            <a:endParaRPr lang="it-IT"/>
          </a:p>
        </p:txBody>
      </p:sp>
    </p:spTree>
    <p:extLst>
      <p:ext uri="{BB962C8B-B14F-4D97-AF65-F5344CB8AC3E}">
        <p14:creationId xmlns:p14="http://schemas.microsoft.com/office/powerpoint/2010/main" xmlns="" val="3266340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AEC50C-3FE3-4FD9-9258-604270FD7F8C}"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0C210D-8531-42B8-BCCD-BA7EBA233B02}" type="slidenum">
              <a:rPr lang="it-IT"/>
              <a:pPr>
                <a:defRPr/>
              </a:pPr>
              <a:t>‹N›</a:t>
            </a:fld>
            <a:endParaRPr lang="it-IT"/>
          </a:p>
        </p:txBody>
      </p:sp>
    </p:spTree>
    <p:extLst>
      <p:ext uri="{BB962C8B-B14F-4D97-AF65-F5344CB8AC3E}">
        <p14:creationId xmlns:p14="http://schemas.microsoft.com/office/powerpoint/2010/main" xmlns="" val="3721965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9D10509-27E6-4630-BF20-55AD0FC65F93}"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75B616-A1C0-4EFE-88B5-A62209EEABB0}" type="slidenum">
              <a:rPr lang="it-IT"/>
              <a:pPr>
                <a:defRPr/>
              </a:pPr>
              <a:t>‹N›</a:t>
            </a:fld>
            <a:endParaRPr lang="it-IT"/>
          </a:p>
        </p:txBody>
      </p:sp>
    </p:spTree>
    <p:extLst>
      <p:ext uri="{BB962C8B-B14F-4D97-AF65-F5344CB8AC3E}">
        <p14:creationId xmlns:p14="http://schemas.microsoft.com/office/powerpoint/2010/main" xmlns="" val="1743596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7BE642-DB1D-4EDA-9F50-8D47BD67990C}"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485ED16-9CFF-404E-BC73-0C63E24C346B}" type="slidenum">
              <a:rPr lang="it-IT"/>
              <a:pPr>
                <a:defRPr/>
              </a:pPr>
              <a:t>‹N›</a:t>
            </a:fld>
            <a:endParaRPr lang="it-IT"/>
          </a:p>
        </p:txBody>
      </p:sp>
    </p:spTree>
    <p:extLst>
      <p:ext uri="{BB962C8B-B14F-4D97-AF65-F5344CB8AC3E}">
        <p14:creationId xmlns:p14="http://schemas.microsoft.com/office/powerpoint/2010/main" xmlns="" val="196183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7BB1CC9-CA0D-481A-881B-59DA406982EA}"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3629998-EBA5-42B2-8070-4BD96B1A7872}" type="slidenum">
              <a:rPr lang="it-IT"/>
              <a:pPr>
                <a:defRPr/>
              </a:pPr>
              <a:t>‹N›</a:t>
            </a:fld>
            <a:endParaRPr lang="it-IT"/>
          </a:p>
        </p:txBody>
      </p:sp>
    </p:spTree>
    <p:extLst>
      <p:ext uri="{BB962C8B-B14F-4D97-AF65-F5344CB8AC3E}">
        <p14:creationId xmlns:p14="http://schemas.microsoft.com/office/powerpoint/2010/main" xmlns="" val="1967234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15C0378-7D84-488D-A916-03022CDBE002}"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65CDD4-13B0-48AA-8622-2D43DD0FEB5F}" type="slidenum">
              <a:rPr lang="it-IT"/>
              <a:pPr>
                <a:defRPr/>
              </a:pPr>
              <a:t>‹N›</a:t>
            </a:fld>
            <a:endParaRPr lang="it-IT"/>
          </a:p>
        </p:txBody>
      </p:sp>
    </p:spTree>
    <p:extLst>
      <p:ext uri="{BB962C8B-B14F-4D97-AF65-F5344CB8AC3E}">
        <p14:creationId xmlns:p14="http://schemas.microsoft.com/office/powerpoint/2010/main" xmlns="" val="138296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327D53C-D929-4794-9D21-D587326F930F}"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E041F5A-AAFB-4666-8433-23CE0D8C0227}" type="slidenum">
              <a:rPr lang="it-IT"/>
              <a:pPr>
                <a:defRPr/>
              </a:pPr>
              <a:t>‹N›</a:t>
            </a:fld>
            <a:endParaRPr lang="it-IT"/>
          </a:p>
        </p:txBody>
      </p:sp>
    </p:spTree>
    <p:extLst>
      <p:ext uri="{BB962C8B-B14F-4D97-AF65-F5344CB8AC3E}">
        <p14:creationId xmlns:p14="http://schemas.microsoft.com/office/powerpoint/2010/main" xmlns="" val="496403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BCFA4B0-53E4-4198-8C60-69A7FD68CA44}"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50AE0D-C7D1-4849-98C1-625C6816B0FC}" type="slidenum">
              <a:rPr lang="it-IT"/>
              <a:pPr>
                <a:defRPr/>
              </a:pPr>
              <a:t>‹N›</a:t>
            </a:fld>
            <a:endParaRPr lang="it-IT"/>
          </a:p>
        </p:txBody>
      </p:sp>
    </p:spTree>
    <p:extLst>
      <p:ext uri="{BB962C8B-B14F-4D97-AF65-F5344CB8AC3E}">
        <p14:creationId xmlns:p14="http://schemas.microsoft.com/office/powerpoint/2010/main" xmlns="" val="688050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44426A3-DE09-47AE-B487-DDAB1EEC3238}"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0D55BE3-E90C-4026-93A9-B59EBEFDACD8}" type="slidenum">
              <a:rPr lang="it-IT"/>
              <a:pPr>
                <a:defRPr/>
              </a:pPr>
              <a:t>‹N›</a:t>
            </a:fld>
            <a:endParaRPr lang="it-IT"/>
          </a:p>
        </p:txBody>
      </p:sp>
    </p:spTree>
    <p:extLst>
      <p:ext uri="{BB962C8B-B14F-4D97-AF65-F5344CB8AC3E}">
        <p14:creationId xmlns:p14="http://schemas.microsoft.com/office/powerpoint/2010/main" xmlns="" val="2707127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42A4D4D-C8D5-4588-883A-F137978E70FC}"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328A95-D9FB-436D-8F0E-85EBD7C9C5A9}" type="slidenum">
              <a:rPr lang="it-IT"/>
              <a:pPr>
                <a:defRPr/>
              </a:pPr>
              <a:t>‹N›</a:t>
            </a:fld>
            <a:endParaRPr lang="it-IT"/>
          </a:p>
        </p:txBody>
      </p:sp>
    </p:spTree>
    <p:extLst>
      <p:ext uri="{BB962C8B-B14F-4D97-AF65-F5344CB8AC3E}">
        <p14:creationId xmlns:p14="http://schemas.microsoft.com/office/powerpoint/2010/main" xmlns="" val="1243727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9B404A1-5441-4429-8DAE-4A967DFF6879}"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3AE040C-D861-42E3-9BD6-1248A6D42359}" type="slidenum">
              <a:rPr lang="it-IT"/>
              <a:pPr>
                <a:defRPr/>
              </a:pPr>
              <a:t>‹N›</a:t>
            </a:fld>
            <a:endParaRPr lang="it-IT"/>
          </a:p>
        </p:txBody>
      </p:sp>
    </p:spTree>
    <p:extLst>
      <p:ext uri="{BB962C8B-B14F-4D97-AF65-F5344CB8AC3E}">
        <p14:creationId xmlns:p14="http://schemas.microsoft.com/office/powerpoint/2010/main" xmlns="" val="1329044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258F8E9-EED7-4B83-B044-AB32C2005A79}"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0432321-CF29-4487-8D44-238E2F67C4B9}" type="slidenum">
              <a:rPr lang="it-IT"/>
              <a:pPr>
                <a:defRPr/>
              </a:pPr>
              <a:t>‹N›</a:t>
            </a:fld>
            <a:endParaRPr lang="it-IT"/>
          </a:p>
        </p:txBody>
      </p:sp>
    </p:spTree>
    <p:extLst>
      <p:ext uri="{BB962C8B-B14F-4D97-AF65-F5344CB8AC3E}">
        <p14:creationId xmlns:p14="http://schemas.microsoft.com/office/powerpoint/2010/main" xmlns="" val="1647941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77912AF-2925-4CFE-B9FB-17F41076880A}"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7FB9B3D-902D-4985-8D91-D6FCBF48B66B}" type="slidenum">
              <a:rPr lang="it-IT"/>
              <a:pPr>
                <a:defRPr/>
              </a:pPr>
              <a:t>‹N›</a:t>
            </a:fld>
            <a:endParaRPr lang="it-IT"/>
          </a:p>
        </p:txBody>
      </p:sp>
    </p:spTree>
    <p:extLst>
      <p:ext uri="{BB962C8B-B14F-4D97-AF65-F5344CB8AC3E}">
        <p14:creationId xmlns:p14="http://schemas.microsoft.com/office/powerpoint/2010/main" xmlns="" val="1597353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9618E1E-5481-488C-B50E-42E91031BA88}"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8688445-F175-48F3-B341-002F13AFE6F9}" type="slidenum">
              <a:rPr lang="it-IT"/>
              <a:pPr>
                <a:defRPr/>
              </a:pPr>
              <a:t>‹N›</a:t>
            </a:fld>
            <a:endParaRPr lang="it-IT"/>
          </a:p>
        </p:txBody>
      </p:sp>
    </p:spTree>
    <p:extLst>
      <p:ext uri="{BB962C8B-B14F-4D97-AF65-F5344CB8AC3E}">
        <p14:creationId xmlns:p14="http://schemas.microsoft.com/office/powerpoint/2010/main" xmlns="" val="1361741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AF3968D-B626-418F-90F5-5717551A6E94}"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81C3AE-5BBB-43DD-9412-66164210AFF6}" type="slidenum">
              <a:rPr lang="it-IT"/>
              <a:pPr>
                <a:defRPr/>
              </a:pPr>
              <a:t>‹N›</a:t>
            </a:fld>
            <a:endParaRPr lang="it-IT"/>
          </a:p>
        </p:txBody>
      </p:sp>
    </p:spTree>
    <p:extLst>
      <p:ext uri="{BB962C8B-B14F-4D97-AF65-F5344CB8AC3E}">
        <p14:creationId xmlns:p14="http://schemas.microsoft.com/office/powerpoint/2010/main" xmlns="" val="626440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3A475A2-3463-40C3-8B9D-30F29F933935}"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0D2F11-EAF6-42F6-9CD5-6E067D7EC877}" type="slidenum">
              <a:rPr lang="it-IT"/>
              <a:pPr>
                <a:defRPr/>
              </a:pPr>
              <a:t>‹N›</a:t>
            </a:fld>
            <a:endParaRPr lang="it-IT"/>
          </a:p>
        </p:txBody>
      </p:sp>
    </p:spTree>
    <p:extLst>
      <p:ext uri="{BB962C8B-B14F-4D97-AF65-F5344CB8AC3E}">
        <p14:creationId xmlns:p14="http://schemas.microsoft.com/office/powerpoint/2010/main" xmlns="" val="2144177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97C5166-10C8-490F-8B9A-9CE34440C2A8}"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C5F3CA-06D6-4F0A-9D58-242EDD60BFF8}" type="slidenum">
              <a:rPr lang="it-IT"/>
              <a:pPr>
                <a:defRPr/>
              </a:pPr>
              <a:t>‹N›</a:t>
            </a:fld>
            <a:endParaRPr lang="it-IT"/>
          </a:p>
        </p:txBody>
      </p:sp>
    </p:spTree>
    <p:extLst>
      <p:ext uri="{BB962C8B-B14F-4D97-AF65-F5344CB8AC3E}">
        <p14:creationId xmlns:p14="http://schemas.microsoft.com/office/powerpoint/2010/main" xmlns="" val="38882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E30F666-AC65-4D80-AE59-2C3F1475C819}"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1823E28-4676-4338-9BFB-B9001E730BB2}" type="slidenum">
              <a:rPr lang="it-IT"/>
              <a:pPr>
                <a:defRPr/>
              </a:pPr>
              <a:t>‹N›</a:t>
            </a:fld>
            <a:endParaRPr lang="it-IT"/>
          </a:p>
        </p:txBody>
      </p:sp>
    </p:spTree>
    <p:extLst>
      <p:ext uri="{BB962C8B-B14F-4D97-AF65-F5344CB8AC3E}">
        <p14:creationId xmlns:p14="http://schemas.microsoft.com/office/powerpoint/2010/main" xmlns="" val="2143005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179FBE4-6649-4D12-9006-9F387461A773}"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B792810-D4D8-4172-803A-2085613DF8AF}" type="slidenum">
              <a:rPr lang="it-IT"/>
              <a:pPr>
                <a:defRPr/>
              </a:pPr>
              <a:t>‹N›</a:t>
            </a:fld>
            <a:endParaRPr lang="it-IT"/>
          </a:p>
        </p:txBody>
      </p:sp>
    </p:spTree>
    <p:extLst>
      <p:ext uri="{BB962C8B-B14F-4D97-AF65-F5344CB8AC3E}">
        <p14:creationId xmlns:p14="http://schemas.microsoft.com/office/powerpoint/2010/main" xmlns="" val="3375450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805EE30-BEF2-4E4D-9082-1588E56AAD08}"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23E8D88-3F48-45E3-A023-39FF2320DBD1}" type="slidenum">
              <a:rPr lang="it-IT"/>
              <a:pPr>
                <a:defRPr/>
              </a:pPr>
              <a:t>‹N›</a:t>
            </a:fld>
            <a:endParaRPr lang="it-IT"/>
          </a:p>
        </p:txBody>
      </p:sp>
    </p:spTree>
    <p:extLst>
      <p:ext uri="{BB962C8B-B14F-4D97-AF65-F5344CB8AC3E}">
        <p14:creationId xmlns:p14="http://schemas.microsoft.com/office/powerpoint/2010/main" xmlns="" val="674923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55F633F-69F1-4679-9B3F-C2BB8BB82C1E}"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AF49C0E-791A-42C0-82DE-A31B78CECFF4}" type="slidenum">
              <a:rPr lang="it-IT"/>
              <a:pPr>
                <a:defRPr/>
              </a:pPr>
              <a:t>‹N›</a:t>
            </a:fld>
            <a:endParaRPr lang="it-IT"/>
          </a:p>
        </p:txBody>
      </p:sp>
    </p:spTree>
    <p:extLst>
      <p:ext uri="{BB962C8B-B14F-4D97-AF65-F5344CB8AC3E}">
        <p14:creationId xmlns:p14="http://schemas.microsoft.com/office/powerpoint/2010/main" xmlns="" val="1535589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B6DF5CF-2BE0-487D-A40B-8F11DDE5835F}"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9E2CF6B-219A-43A8-A2F9-F94E335CADA5}" type="slidenum">
              <a:rPr lang="it-IT"/>
              <a:pPr>
                <a:defRPr/>
              </a:pPr>
              <a:t>‹N›</a:t>
            </a:fld>
            <a:endParaRPr lang="it-IT"/>
          </a:p>
        </p:txBody>
      </p:sp>
    </p:spTree>
    <p:extLst>
      <p:ext uri="{BB962C8B-B14F-4D97-AF65-F5344CB8AC3E}">
        <p14:creationId xmlns:p14="http://schemas.microsoft.com/office/powerpoint/2010/main" xmlns="" val="1301932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00737FB-8028-403E-B85C-0DF273DD6B43}"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518EA20-18C6-4B35-BF9D-3208DE0BDFD8}" type="slidenum">
              <a:rPr lang="it-IT"/>
              <a:pPr>
                <a:defRPr/>
              </a:pPr>
              <a:t>‹N›</a:t>
            </a:fld>
            <a:endParaRPr lang="it-IT"/>
          </a:p>
        </p:txBody>
      </p:sp>
    </p:spTree>
    <p:extLst>
      <p:ext uri="{BB962C8B-B14F-4D97-AF65-F5344CB8AC3E}">
        <p14:creationId xmlns:p14="http://schemas.microsoft.com/office/powerpoint/2010/main" xmlns="" val="1055191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944FB5-8D90-49AB-82C3-9C0B34DA3900}"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6A0D5AF-B57A-46DA-8B71-7CA09DE5912B}" type="slidenum">
              <a:rPr lang="it-IT"/>
              <a:pPr>
                <a:defRPr/>
              </a:pPr>
              <a:t>‹N›</a:t>
            </a:fld>
            <a:endParaRPr lang="it-IT"/>
          </a:p>
        </p:txBody>
      </p:sp>
    </p:spTree>
    <p:extLst>
      <p:ext uri="{BB962C8B-B14F-4D97-AF65-F5344CB8AC3E}">
        <p14:creationId xmlns:p14="http://schemas.microsoft.com/office/powerpoint/2010/main" xmlns="" val="1041620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B2C0F6-9FFF-4ABD-80D2-04CA2E98CCFD}"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704568B-5A46-4429-8AFA-15ACC4529946}" type="slidenum">
              <a:rPr lang="it-IT"/>
              <a:pPr>
                <a:defRPr/>
              </a:pPr>
              <a:t>‹N›</a:t>
            </a:fld>
            <a:endParaRPr lang="it-IT"/>
          </a:p>
        </p:txBody>
      </p:sp>
    </p:spTree>
    <p:extLst>
      <p:ext uri="{BB962C8B-B14F-4D97-AF65-F5344CB8AC3E}">
        <p14:creationId xmlns:p14="http://schemas.microsoft.com/office/powerpoint/2010/main" xmlns="" val="3648863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840D83-710F-458A-A6FC-48E6591C1052}"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8BDE52-4EA8-46EF-8EA9-44C8EE475FF1}" type="slidenum">
              <a:rPr lang="it-IT"/>
              <a:pPr>
                <a:defRPr/>
              </a:pPr>
              <a:t>‹N›</a:t>
            </a:fld>
            <a:endParaRPr lang="it-IT"/>
          </a:p>
        </p:txBody>
      </p:sp>
    </p:spTree>
    <p:extLst>
      <p:ext uri="{BB962C8B-B14F-4D97-AF65-F5344CB8AC3E}">
        <p14:creationId xmlns:p14="http://schemas.microsoft.com/office/powerpoint/2010/main" xmlns="" val="3455100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EB8E780-49EA-4F4E-BC21-5D65C730A300}"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702685C-9CF4-4A5C-A13D-46CD7DC0FAE8}" type="slidenum">
              <a:rPr lang="it-IT"/>
              <a:pPr>
                <a:defRPr/>
              </a:pPr>
              <a:t>‹N›</a:t>
            </a:fld>
            <a:endParaRPr lang="it-IT"/>
          </a:p>
        </p:txBody>
      </p:sp>
    </p:spTree>
    <p:extLst>
      <p:ext uri="{BB962C8B-B14F-4D97-AF65-F5344CB8AC3E}">
        <p14:creationId xmlns:p14="http://schemas.microsoft.com/office/powerpoint/2010/main" xmlns="" val="2572591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8264E59-EFD8-4C41-9659-129F045E4700}"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59C8F5E-6A82-4A42-A6DC-AAA4589D96FF}" type="slidenum">
              <a:rPr lang="it-IT"/>
              <a:pPr>
                <a:defRPr/>
              </a:pPr>
              <a:t>‹N›</a:t>
            </a:fld>
            <a:endParaRPr lang="it-IT"/>
          </a:p>
        </p:txBody>
      </p:sp>
    </p:spTree>
    <p:extLst>
      <p:ext uri="{BB962C8B-B14F-4D97-AF65-F5344CB8AC3E}">
        <p14:creationId xmlns:p14="http://schemas.microsoft.com/office/powerpoint/2010/main" xmlns="" val="140556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F43D41-FAC3-4B3E-8FA7-A179FF7B5DD5}"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4B9450-677C-49AB-B98B-6625806D1F04}" type="slidenum">
              <a:rPr lang="it-IT"/>
              <a:pPr>
                <a:defRPr/>
              </a:pPr>
              <a:t>‹N›</a:t>
            </a:fld>
            <a:endParaRPr lang="it-IT"/>
          </a:p>
        </p:txBody>
      </p:sp>
    </p:spTree>
    <p:extLst>
      <p:ext uri="{BB962C8B-B14F-4D97-AF65-F5344CB8AC3E}">
        <p14:creationId xmlns:p14="http://schemas.microsoft.com/office/powerpoint/2010/main" xmlns="" val="3929989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5A43144-E16A-4C3E-AB21-7A5D390A659F}"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DC2323-46ED-4713-A1C2-6DC2AADD4F54}" type="slidenum">
              <a:rPr lang="it-IT"/>
              <a:pPr>
                <a:defRPr/>
              </a:pPr>
              <a:t>‹N›</a:t>
            </a:fld>
            <a:endParaRPr lang="it-IT"/>
          </a:p>
        </p:txBody>
      </p:sp>
    </p:spTree>
    <p:extLst>
      <p:ext uri="{BB962C8B-B14F-4D97-AF65-F5344CB8AC3E}">
        <p14:creationId xmlns:p14="http://schemas.microsoft.com/office/powerpoint/2010/main" xmlns="" val="1520166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EB88C5B-DBEE-40E2-92E8-DE8A5B2CFE7C}"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0D4404C-D0B2-4A86-9B57-43EFDA498F80}" type="slidenum">
              <a:rPr lang="it-IT"/>
              <a:pPr>
                <a:defRPr/>
              </a:pPr>
              <a:t>‹N›</a:t>
            </a:fld>
            <a:endParaRPr lang="it-IT"/>
          </a:p>
        </p:txBody>
      </p:sp>
    </p:spTree>
    <p:extLst>
      <p:ext uri="{BB962C8B-B14F-4D97-AF65-F5344CB8AC3E}">
        <p14:creationId xmlns:p14="http://schemas.microsoft.com/office/powerpoint/2010/main" xmlns="" val="1722169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5571CF3-D6AA-4831-ACE0-78CB86D32AC1}"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1B0EEB4-DDA8-4015-B624-34869E24E048}" type="slidenum">
              <a:rPr lang="it-IT"/>
              <a:pPr>
                <a:defRPr/>
              </a:pPr>
              <a:t>‹N›</a:t>
            </a:fld>
            <a:endParaRPr lang="it-IT"/>
          </a:p>
        </p:txBody>
      </p:sp>
    </p:spTree>
    <p:extLst>
      <p:ext uri="{BB962C8B-B14F-4D97-AF65-F5344CB8AC3E}">
        <p14:creationId xmlns:p14="http://schemas.microsoft.com/office/powerpoint/2010/main" xmlns="" val="1116293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5F50029-B32C-4648-96C4-B541C4B2B73D}"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A9D61EE-8097-497D-8282-3C2031D8B753}" type="slidenum">
              <a:rPr lang="it-IT"/>
              <a:pPr>
                <a:defRPr/>
              </a:pPr>
              <a:t>‹N›</a:t>
            </a:fld>
            <a:endParaRPr lang="it-IT"/>
          </a:p>
        </p:txBody>
      </p:sp>
    </p:spTree>
    <p:extLst>
      <p:ext uri="{BB962C8B-B14F-4D97-AF65-F5344CB8AC3E}">
        <p14:creationId xmlns:p14="http://schemas.microsoft.com/office/powerpoint/2010/main" xmlns="" val="3580730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B91B372-4364-4E9D-A27D-F41E77C26CFD}"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D209982-C89A-402A-9A81-06E13BEDC117}" type="slidenum">
              <a:rPr lang="it-IT"/>
              <a:pPr>
                <a:defRPr/>
              </a:pPr>
              <a:t>‹N›</a:t>
            </a:fld>
            <a:endParaRPr lang="it-IT"/>
          </a:p>
        </p:txBody>
      </p:sp>
    </p:spTree>
    <p:extLst>
      <p:ext uri="{BB962C8B-B14F-4D97-AF65-F5344CB8AC3E}">
        <p14:creationId xmlns:p14="http://schemas.microsoft.com/office/powerpoint/2010/main" xmlns="" val="2667796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4E978C1-8885-4A96-BDB3-A53C5830387C}"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B32DC68-86D9-4DCE-BCAE-2BC08E42C054}" type="slidenum">
              <a:rPr lang="it-IT"/>
              <a:pPr>
                <a:defRPr/>
              </a:pPr>
              <a:t>‹N›</a:t>
            </a:fld>
            <a:endParaRPr lang="it-IT"/>
          </a:p>
        </p:txBody>
      </p:sp>
    </p:spTree>
    <p:extLst>
      <p:ext uri="{BB962C8B-B14F-4D97-AF65-F5344CB8AC3E}">
        <p14:creationId xmlns:p14="http://schemas.microsoft.com/office/powerpoint/2010/main" xmlns="" val="1541909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306F847-A41C-41ED-9EAE-B6F3F8D9C1C8}"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DF4D00-A391-4B37-A61D-0F499A1897EC}" type="slidenum">
              <a:rPr lang="it-IT"/>
              <a:pPr>
                <a:defRPr/>
              </a:pPr>
              <a:t>‹N›</a:t>
            </a:fld>
            <a:endParaRPr lang="it-IT"/>
          </a:p>
        </p:txBody>
      </p:sp>
    </p:spTree>
    <p:extLst>
      <p:ext uri="{BB962C8B-B14F-4D97-AF65-F5344CB8AC3E}">
        <p14:creationId xmlns:p14="http://schemas.microsoft.com/office/powerpoint/2010/main" xmlns="" val="119489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FFEC87E-03F1-4AF7-BEA6-4998735F2572}"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3647DF6-829F-4F3C-8C72-B4FD0066BF59}" type="slidenum">
              <a:rPr lang="it-IT"/>
              <a:pPr>
                <a:defRPr/>
              </a:pPr>
              <a:t>‹N›</a:t>
            </a:fld>
            <a:endParaRPr lang="it-IT"/>
          </a:p>
        </p:txBody>
      </p:sp>
    </p:spTree>
    <p:extLst>
      <p:ext uri="{BB962C8B-B14F-4D97-AF65-F5344CB8AC3E}">
        <p14:creationId xmlns:p14="http://schemas.microsoft.com/office/powerpoint/2010/main" xmlns="" val="1536956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350612-DD07-45FB-8492-85CD32821B27}"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35ED589-052C-4577-8938-4FB2C415C9E1}" type="slidenum">
              <a:rPr lang="it-IT"/>
              <a:pPr>
                <a:defRPr/>
              </a:pPr>
              <a:t>‹N›</a:t>
            </a:fld>
            <a:endParaRPr lang="it-IT"/>
          </a:p>
        </p:txBody>
      </p:sp>
    </p:spTree>
    <p:extLst>
      <p:ext uri="{BB962C8B-B14F-4D97-AF65-F5344CB8AC3E}">
        <p14:creationId xmlns:p14="http://schemas.microsoft.com/office/powerpoint/2010/main" xmlns="" val="939269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A335DCA-9BF3-4359-B949-232A2BE1D6E4}"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08282C-BE2A-40AE-9445-31D947E7F3D4}" type="slidenum">
              <a:rPr lang="it-IT"/>
              <a:pPr>
                <a:defRPr/>
              </a:pPr>
              <a:t>‹N›</a:t>
            </a:fld>
            <a:endParaRPr lang="it-IT"/>
          </a:p>
        </p:txBody>
      </p:sp>
    </p:spTree>
    <p:extLst>
      <p:ext uri="{BB962C8B-B14F-4D97-AF65-F5344CB8AC3E}">
        <p14:creationId xmlns:p14="http://schemas.microsoft.com/office/powerpoint/2010/main" xmlns="" val="351245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D5EB8E0-8ADD-4393-B173-C2324629F8E5}"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DE9052B-3835-43FF-90E3-96762EAAD957}" type="slidenum">
              <a:rPr lang="it-IT"/>
              <a:pPr>
                <a:defRPr/>
              </a:pPr>
              <a:t>‹N›</a:t>
            </a:fld>
            <a:endParaRPr lang="it-IT"/>
          </a:p>
        </p:txBody>
      </p:sp>
    </p:spTree>
    <p:extLst>
      <p:ext uri="{BB962C8B-B14F-4D97-AF65-F5344CB8AC3E}">
        <p14:creationId xmlns:p14="http://schemas.microsoft.com/office/powerpoint/2010/main" xmlns="" val="3444028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72A094-408C-437C-BB6C-576C2F8145D2}"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040D53-47D6-4F7C-ADF0-0642A2D67EBD}" type="slidenum">
              <a:rPr lang="it-IT"/>
              <a:pPr>
                <a:defRPr/>
              </a:pPr>
              <a:t>‹N›</a:t>
            </a:fld>
            <a:endParaRPr lang="it-IT"/>
          </a:p>
        </p:txBody>
      </p:sp>
    </p:spTree>
    <p:extLst>
      <p:ext uri="{BB962C8B-B14F-4D97-AF65-F5344CB8AC3E}">
        <p14:creationId xmlns:p14="http://schemas.microsoft.com/office/powerpoint/2010/main" xmlns="" val="558627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6D0B840-1BDD-4554-99BB-00BF10D31B4F}"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C82E2B7-10EE-4B78-B6FB-92298582794C}" type="slidenum">
              <a:rPr lang="it-IT"/>
              <a:pPr>
                <a:defRPr/>
              </a:pPr>
              <a:t>‹N›</a:t>
            </a:fld>
            <a:endParaRPr lang="it-IT"/>
          </a:p>
        </p:txBody>
      </p:sp>
    </p:spTree>
    <p:extLst>
      <p:ext uri="{BB962C8B-B14F-4D97-AF65-F5344CB8AC3E}">
        <p14:creationId xmlns:p14="http://schemas.microsoft.com/office/powerpoint/2010/main" xmlns="" val="4150648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530BFC1-4E68-4B9C-884F-FC0E0728C456}"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FC39A09-ADEB-4CD6-9920-B92774D38FA2}" type="slidenum">
              <a:rPr lang="it-IT"/>
              <a:pPr>
                <a:defRPr/>
              </a:pPr>
              <a:t>‹N›</a:t>
            </a:fld>
            <a:endParaRPr lang="it-IT"/>
          </a:p>
        </p:txBody>
      </p:sp>
    </p:spTree>
    <p:extLst>
      <p:ext uri="{BB962C8B-B14F-4D97-AF65-F5344CB8AC3E}">
        <p14:creationId xmlns:p14="http://schemas.microsoft.com/office/powerpoint/2010/main" xmlns="" val="38635478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E139E77-46D5-4934-B8C0-85841A0AF2A7}" type="datetimeFigureOut">
              <a:rPr lang="it-IT"/>
              <a:pPr>
                <a:defRPr/>
              </a:pPr>
              <a:t>10/11/2017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8F6B102-C187-4C1B-A90B-FE797E653B28}" type="slidenum">
              <a:rPr lang="it-IT"/>
              <a:pPr>
                <a:defRPr/>
              </a:pPr>
              <a:t>‹N›</a:t>
            </a:fld>
            <a:endParaRPr lang="it-IT"/>
          </a:p>
        </p:txBody>
      </p:sp>
    </p:spTree>
    <p:extLst>
      <p:ext uri="{BB962C8B-B14F-4D97-AF65-F5344CB8AC3E}">
        <p14:creationId xmlns:p14="http://schemas.microsoft.com/office/powerpoint/2010/main" xmlns="" val="128245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F22A8F6-0960-4F42-9B2C-AD1293EAEDAD}" type="datetimeFigureOut">
              <a:rPr lang="it-IT"/>
              <a:pPr>
                <a:defRPr/>
              </a:pPr>
              <a:t>10/11/2017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EA9C05F-2D55-467F-8071-4BE8161B58D4}" type="slidenum">
              <a:rPr lang="it-IT"/>
              <a:pPr>
                <a:defRPr/>
              </a:pPr>
              <a:t>‹N›</a:t>
            </a:fld>
            <a:endParaRPr lang="it-IT"/>
          </a:p>
        </p:txBody>
      </p:sp>
    </p:spTree>
    <p:extLst>
      <p:ext uri="{BB962C8B-B14F-4D97-AF65-F5344CB8AC3E}">
        <p14:creationId xmlns:p14="http://schemas.microsoft.com/office/powerpoint/2010/main" xmlns="" val="1639744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F11796F-32BF-45D2-BA9A-D360EA48FA56}" type="datetimeFigureOut">
              <a:rPr lang="it-IT"/>
              <a:pPr>
                <a:defRPr/>
              </a:pPr>
              <a:t>10/11/2017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EDA8F2B-0B16-4548-848E-9064A6977455}" type="slidenum">
              <a:rPr lang="it-IT"/>
              <a:pPr>
                <a:defRPr/>
              </a:pPr>
              <a:t>‹N›</a:t>
            </a:fld>
            <a:endParaRPr lang="it-IT"/>
          </a:p>
        </p:txBody>
      </p:sp>
    </p:spTree>
    <p:extLst>
      <p:ext uri="{BB962C8B-B14F-4D97-AF65-F5344CB8AC3E}">
        <p14:creationId xmlns:p14="http://schemas.microsoft.com/office/powerpoint/2010/main" xmlns="" val="6098081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A1BBB4E-AA34-4E1D-ABD5-A4400D3C7FFE}"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3BA308C-592D-46F8-ABA8-51587C0FFA34}" type="slidenum">
              <a:rPr lang="it-IT"/>
              <a:pPr>
                <a:defRPr/>
              </a:pPr>
              <a:t>‹N›</a:t>
            </a:fld>
            <a:endParaRPr lang="it-IT"/>
          </a:p>
        </p:txBody>
      </p:sp>
    </p:spTree>
    <p:extLst>
      <p:ext uri="{BB962C8B-B14F-4D97-AF65-F5344CB8AC3E}">
        <p14:creationId xmlns:p14="http://schemas.microsoft.com/office/powerpoint/2010/main" xmlns="" val="2480988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08AB6B0-30FF-41B9-B705-6C8B68E8C640}" type="datetimeFigureOut">
              <a:rPr lang="it-IT"/>
              <a:pPr>
                <a:defRPr/>
              </a:pPr>
              <a:t>10/11/2017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E13F740-933B-43C0-9326-9F7F6B0161A2}" type="slidenum">
              <a:rPr lang="it-IT"/>
              <a:pPr>
                <a:defRPr/>
              </a:pPr>
              <a:t>‹N›</a:t>
            </a:fld>
            <a:endParaRPr lang="it-IT"/>
          </a:p>
        </p:txBody>
      </p:sp>
    </p:spTree>
    <p:extLst>
      <p:ext uri="{BB962C8B-B14F-4D97-AF65-F5344CB8AC3E}">
        <p14:creationId xmlns:p14="http://schemas.microsoft.com/office/powerpoint/2010/main" xmlns="" val="13536837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F5EB564-F8D1-4EEA-A2E5-61BED2A41FB6}"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F7A4B02-ED19-4BDB-9EEE-873D0DCF35B8}" type="slidenum">
              <a:rPr lang="it-IT"/>
              <a:pPr>
                <a:defRPr/>
              </a:pPr>
              <a:t>‹N›</a:t>
            </a:fld>
            <a:endParaRPr lang="it-IT"/>
          </a:p>
        </p:txBody>
      </p:sp>
    </p:spTree>
    <p:extLst>
      <p:ext uri="{BB962C8B-B14F-4D97-AF65-F5344CB8AC3E}">
        <p14:creationId xmlns:p14="http://schemas.microsoft.com/office/powerpoint/2010/main" xmlns="" val="2735571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C6996CA-3FC1-443E-9A83-9E83A355C244}" type="datetimeFigureOut">
              <a:rPr lang="it-IT"/>
              <a:pPr>
                <a:defRPr/>
              </a:pPr>
              <a:t>10/11/2017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7B23F8-078B-401E-93D4-633F9648A4CA}" type="slidenum">
              <a:rPr lang="it-IT"/>
              <a:pPr>
                <a:defRPr/>
              </a:pPr>
              <a:t>‹N›</a:t>
            </a:fld>
            <a:endParaRPr lang="it-IT"/>
          </a:p>
        </p:txBody>
      </p:sp>
    </p:spTree>
    <p:extLst>
      <p:ext uri="{BB962C8B-B14F-4D97-AF65-F5344CB8AC3E}">
        <p14:creationId xmlns:p14="http://schemas.microsoft.com/office/powerpoint/2010/main" xmlns="" val="41082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ABD443-DAF6-41B9-9967-76EAA2EE5FB7}"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E541F9C-6E1E-4FEE-8F60-B29C4667F23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E29707AF-B80D-4DAF-99E4-BC0A7ADAC274}"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28A8AB-728C-45F1-AF2A-6F8D4034E9D4}" type="datetimeFigureOut">
              <a:rPr lang="it-IT" smtClean="0">
                <a:solidFill>
                  <a:prstClr val="black">
                    <a:tint val="75000"/>
                  </a:prstClr>
                </a:solidFill>
                <a:latin typeface="Calibri"/>
                <a:cs typeface="+mn-cs"/>
              </a:rPr>
              <a:pPr fontAlgn="auto">
                <a:spcBef>
                  <a:spcPts val="0"/>
                </a:spcBef>
                <a:spcAft>
                  <a:spcPts val="0"/>
                </a:spcAft>
              </a:pPr>
              <a:t>10/11/2017</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94B7D5-9556-4ACE-BABA-39F0066AFE21}"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extLst>
      <p:ext uri="{BB962C8B-B14F-4D97-AF65-F5344CB8AC3E}">
        <p14:creationId xmlns:p14="http://schemas.microsoft.com/office/powerpoint/2010/main" xmlns="" val="582177891"/>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BE2DFCD-E19A-4272-BACE-E60F2CA36FFD}" type="datetimeFigureOut">
              <a:rPr lang="it-IT" smtClean="0">
                <a:solidFill>
                  <a:prstClr val="black">
                    <a:tint val="75000"/>
                  </a:prstClr>
                </a:solidFill>
                <a:latin typeface="Calibri"/>
                <a:cs typeface="+mn-cs"/>
              </a:rPr>
              <a:pPr fontAlgn="auto">
                <a:spcBef>
                  <a:spcPts val="0"/>
                </a:spcBef>
                <a:spcAft>
                  <a:spcPts val="0"/>
                </a:spcAft>
              </a:pPr>
              <a:t>10/11/2017</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4AC4E05-1890-4812-9BCF-9CA79708D946}"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extLst>
      <p:ext uri="{BB962C8B-B14F-4D97-AF65-F5344CB8AC3E}">
        <p14:creationId xmlns:p14="http://schemas.microsoft.com/office/powerpoint/2010/main" xmlns="" val="1966863279"/>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9D9403B-45E5-429D-A06F-19C67DB5E1D2}" type="datetimeFigureOut">
              <a:rPr lang="it-IT">
                <a:solidFill>
                  <a:prstClr val="black">
                    <a:tint val="75000"/>
                  </a:prstClr>
                </a:solidFill>
                <a:cs typeface="+mn-cs"/>
              </a:rPr>
              <a:pPr>
                <a:defRPr/>
              </a:pPr>
              <a:t>10/11/2017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473ADF1-0599-41EB-9EF6-8AAFE63A7BAC}" type="slidenum">
              <a:rPr lang="it-IT">
                <a:solidFill>
                  <a:prstClr val="black">
                    <a:tint val="75000"/>
                  </a:prstClr>
                </a:solidFill>
                <a:cs typeface="+mn-cs"/>
              </a:rPr>
              <a:pPr>
                <a:defRPr/>
              </a:pPr>
              <a:t>‹N›</a:t>
            </a:fld>
            <a:endParaRPr lang="it-IT">
              <a:solidFill>
                <a:prstClr val="black">
                  <a:tint val="75000"/>
                </a:prstClr>
              </a:solidFill>
              <a:cs typeface="+mn-cs"/>
            </a:endParaRPr>
          </a:p>
        </p:txBody>
      </p:sp>
    </p:spTree>
    <p:extLst>
      <p:ext uri="{BB962C8B-B14F-4D97-AF65-F5344CB8AC3E}">
        <p14:creationId xmlns:p14="http://schemas.microsoft.com/office/powerpoint/2010/main" xmlns="" val="2399919054"/>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fontAlgn="auto">
              <a:spcBef>
                <a:spcPts val="0"/>
              </a:spcBef>
              <a:spcAft>
                <a:spcPts val="0"/>
              </a:spcAft>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fontAlgn="auto">
              <a:spcBef>
                <a:spcPts val="0"/>
              </a:spcBef>
              <a:spcAft>
                <a:spcPts val="0"/>
              </a:spcAft>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fontAlgn="auto">
              <a:spcBef>
                <a:spcPts val="0"/>
              </a:spcBef>
              <a:spcAft>
                <a:spcPts val="0"/>
              </a:spcAft>
              <a:defRPr/>
            </a:pPr>
            <a:fld id="{C4F37638-7CF3-4938-B65B-498E4DCD2BD6}" type="slidenum">
              <a:rPr lang="ca-ES">
                <a:solidFill>
                  <a:srgbClr val="000000"/>
                </a:solidFill>
                <a:cs typeface="+mn-cs"/>
              </a:rPr>
              <a:pPr fontAlgn="auto">
                <a:spcBef>
                  <a:spcPts val="0"/>
                </a:spcBef>
                <a:spcAft>
                  <a:spcPts val="0"/>
                </a:spcAft>
                <a:defRPr/>
              </a:pPr>
              <a:t>‹N›</a:t>
            </a:fld>
            <a:endParaRPr lang="ca-ES">
              <a:solidFill>
                <a:srgbClr val="000000"/>
              </a:solidFill>
              <a:cs typeface="+mn-cs"/>
            </a:endParaRPr>
          </a:p>
        </p:txBody>
      </p:sp>
    </p:spTree>
    <p:extLst>
      <p:ext uri="{BB962C8B-B14F-4D97-AF65-F5344CB8AC3E}">
        <p14:creationId xmlns:p14="http://schemas.microsoft.com/office/powerpoint/2010/main" xmlns="" val="3498233397"/>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Arial" charset="0"/>
              </a:defRPr>
            </a:lvl1pPr>
          </a:lstStyle>
          <a:p>
            <a:pPr fontAlgn="auto">
              <a:spcBef>
                <a:spcPts val="0"/>
              </a:spcBef>
              <a:spcAft>
                <a:spcPts val="0"/>
              </a:spcAft>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Arial" charset="0"/>
              </a:defRPr>
            </a:lvl1pPr>
          </a:lstStyle>
          <a:p>
            <a:pPr fontAlgn="auto">
              <a:spcBef>
                <a:spcPts val="0"/>
              </a:spcBef>
              <a:spcAft>
                <a:spcPts val="0"/>
              </a:spcAft>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Arial" charset="0"/>
              </a:defRPr>
            </a:lvl1pPr>
          </a:lstStyle>
          <a:p>
            <a:pPr fontAlgn="auto">
              <a:spcBef>
                <a:spcPts val="0"/>
              </a:spcBef>
              <a:spcAft>
                <a:spcPts val="0"/>
              </a:spcAft>
              <a:defRPr/>
            </a:pPr>
            <a:fld id="{3A48645D-F927-4D49-B89E-E11F66E60F1C}" type="slidenum">
              <a:rPr lang="ca-ES"/>
              <a:pPr fontAlgn="auto">
                <a:spcBef>
                  <a:spcPts val="0"/>
                </a:spcBef>
                <a:spcAft>
                  <a:spcPts val="0"/>
                </a:spcAft>
                <a:defRPr/>
              </a:pPr>
              <a:t>‹N›</a:t>
            </a:fld>
            <a:endParaRPr lang="ca-ES"/>
          </a:p>
        </p:txBody>
      </p:sp>
    </p:spTree>
    <p:extLst>
      <p:ext uri="{BB962C8B-B14F-4D97-AF65-F5344CB8AC3E}">
        <p14:creationId xmlns:p14="http://schemas.microsoft.com/office/powerpoint/2010/main" xmlns="" val="2864128179"/>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08171240"/>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457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A48F81BD-E19B-4ED7-A3AC-7763EF85C0E3}"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017FB1F6-3BBC-4A28-AE13-315DF939951C}" type="slidenum">
              <a:rPr lang="it-IT"/>
              <a:pPr>
                <a:defRPr/>
              </a:pPr>
              <a:t>‹N›</a:t>
            </a:fld>
            <a:endParaRPr lang="it-IT"/>
          </a:p>
        </p:txBody>
      </p:sp>
    </p:spTree>
    <p:extLst>
      <p:ext uri="{BB962C8B-B14F-4D97-AF65-F5344CB8AC3E}">
        <p14:creationId xmlns:p14="http://schemas.microsoft.com/office/powerpoint/2010/main" xmlns="" val="1236873423"/>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fontAlgn="auto">
              <a:spcBef>
                <a:spcPts val="0"/>
              </a:spcBef>
              <a:spcAft>
                <a:spcPts val="0"/>
              </a:spcAft>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fontAlgn="auto">
              <a:spcBef>
                <a:spcPts val="0"/>
              </a:spcBef>
              <a:spcAft>
                <a:spcPts val="0"/>
              </a:spcAft>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fontAlgn="auto">
              <a:spcBef>
                <a:spcPts val="0"/>
              </a:spcBef>
              <a:spcAft>
                <a:spcPts val="0"/>
              </a:spcAft>
              <a:defRPr/>
            </a:pPr>
            <a:fld id="{22718FFB-626A-4CE0-8C43-E0076C69EAE4}" type="slidenum">
              <a:rPr lang="ca-ES">
                <a:solidFill>
                  <a:srgbClr val="000000"/>
                </a:solidFill>
              </a:rPr>
              <a:pPr fontAlgn="auto">
                <a:spcBef>
                  <a:spcPts val="0"/>
                </a:spcBef>
                <a:spcAft>
                  <a:spcPts val="0"/>
                </a:spcAft>
                <a:defRPr/>
              </a:pPr>
              <a:t>‹N›</a:t>
            </a:fld>
            <a:endParaRPr lang="ca-ES">
              <a:solidFill>
                <a:srgbClr val="000000"/>
              </a:solidFill>
            </a:endParaRPr>
          </a:p>
        </p:txBody>
      </p:sp>
    </p:spTree>
    <p:extLst>
      <p:ext uri="{BB962C8B-B14F-4D97-AF65-F5344CB8AC3E}">
        <p14:creationId xmlns:p14="http://schemas.microsoft.com/office/powerpoint/2010/main" xmlns="" val="3956666969"/>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355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0B388B6A-3E75-44BF-8CD7-69DA1DC64266}"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E331E5AA-90F1-4EA6-B314-526D4F3F93DD}" type="slidenum">
              <a:rPr lang="it-IT"/>
              <a:pPr>
                <a:defRPr/>
              </a:pPr>
              <a:t>‹N›</a:t>
            </a:fld>
            <a:endParaRPr lang="it-IT"/>
          </a:p>
        </p:txBody>
      </p:sp>
    </p:spTree>
    <p:extLst>
      <p:ext uri="{BB962C8B-B14F-4D97-AF65-F5344CB8AC3E}">
        <p14:creationId xmlns:p14="http://schemas.microsoft.com/office/powerpoint/2010/main" xmlns="" val="1240554289"/>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CD764255-3661-4A5B-AA0C-9DC48C0DF4D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effectLst/>
              </a:defRPr>
            </a:lvl1pPr>
          </a:lstStyle>
          <a:p>
            <a:pPr>
              <a:defRPr/>
            </a:pPr>
            <a:endParaRPr lang="it-IT">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pPr algn="ctr">
              <a:defRPr/>
            </a:pPr>
            <a:endParaRPr lang="it-IT">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pPr>
              <a:defRPr/>
            </a:pPr>
            <a:fld id="{D06F19A6-FF6F-415E-BEB1-83FC0AF3581B}" type="slidenum">
              <a:rPr lang="it-IT">
                <a:solidFill>
                  <a:srgbClr val="000000"/>
                </a:solidFill>
                <a:cs typeface="+mn-cs"/>
              </a:rPr>
              <a:pPr>
                <a:defRPr/>
              </a:pPr>
              <a:t>‹N›</a:t>
            </a:fld>
            <a:endParaRPr lang="it-IT">
              <a:solidFill>
                <a:srgbClr val="000000"/>
              </a:solidFill>
              <a:cs typeface="+mn-cs"/>
            </a:endParaRPr>
          </a:p>
        </p:txBody>
      </p:sp>
    </p:spTree>
    <p:extLst>
      <p:ext uri="{BB962C8B-B14F-4D97-AF65-F5344CB8AC3E}">
        <p14:creationId xmlns:p14="http://schemas.microsoft.com/office/powerpoint/2010/main" xmlns="" val="3021767312"/>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9D9403B-45E5-429D-A06F-19C67DB5E1D2}" type="datetimeFigureOut">
              <a:rPr lang="it-IT">
                <a:solidFill>
                  <a:prstClr val="black">
                    <a:tint val="75000"/>
                  </a:prstClr>
                </a:solidFill>
                <a:cs typeface="+mn-cs"/>
              </a:rPr>
              <a:pPr>
                <a:defRPr/>
              </a:pPr>
              <a:t>10/11/2017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473ADF1-0599-41EB-9EF6-8AAFE63A7BAC}" type="slidenum">
              <a:rPr lang="it-IT">
                <a:solidFill>
                  <a:prstClr val="black">
                    <a:tint val="75000"/>
                  </a:prstClr>
                </a:solidFill>
                <a:cs typeface="+mn-cs"/>
              </a:rPr>
              <a:pPr>
                <a:defRPr/>
              </a:pPr>
              <a:t>‹N›</a:t>
            </a:fld>
            <a:endParaRPr lang="it-IT">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solidFill>
                  <a:prstClr val="black">
                    <a:tint val="75000"/>
                  </a:prstClr>
                </a:solidFill>
              </a:rPr>
              <a:pPr>
                <a:defRPr/>
              </a:pPr>
              <a:t>10/11/2017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4F75CE11-F2CE-41B2-B803-FF793458BA7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F1F35AC6-4EDB-4BEA-ACC8-E70917C29EA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D0530028-2C3D-41DD-90E7-45D22A5341C4}"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F603E578-337B-4F3D-9822-198A240C8BD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40C536A0-0BDC-4043-9409-9326D157F0E5}"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189CD68-3766-406E-91DC-49771F291C4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BB36BEEE-2B83-4E30-B4F5-003E7B6E592F}"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1CAFD98B-890A-43A2-85FC-447A7A0DEC6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B81C80E-59EF-4278-B9C7-E3B2E7A97BBF}"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CDC250D-6D6A-478E-868F-4AEEC78E2C3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F0D8636A-DB73-4E79-913D-B0DA0BD6AB61}" type="datetimeFigureOut">
              <a:rPr lang="it-IT"/>
              <a:pPr>
                <a:defRPr/>
              </a:pPr>
              <a:t>10/11/2017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1D3BCFD5-CEFF-40C5-9FD2-4BC2D28E8D1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83.xml"/></Relationships>
</file>

<file path=ppt/slides/_rels/slide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83.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83.xml"/></Relationships>
</file>

<file path=ppt/slides/_rels/slide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83.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83.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7.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83.xml"/></Relationships>
</file>

<file path=ppt/slides/_rels/slide1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4.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05.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205.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5.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7.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205.xml"/></Relationships>
</file>

<file path=ppt/slides/_rels/slide1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5.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05.xml"/></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205.xml"/></Relationships>
</file>

<file path=ppt/slides/_rels/slide1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6.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6.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6.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6.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6.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6.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27.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27.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7.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9.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3.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83.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83.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83.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83.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83.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strinita-villachigi.com/public/news/imagens-de-cristo_1195541145_cristo0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670"/>
            <a:ext cx="9144000" cy="686499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214282" y="4429132"/>
            <a:ext cx="3929062" cy="1754326"/>
          </a:xfrm>
          <a:prstGeom prst="rect">
            <a:avLst/>
          </a:prstGeom>
          <a:solidFill>
            <a:srgbClr val="FFFFFF">
              <a:alpha val="69804"/>
            </a:srgbClr>
          </a:solidFill>
          <a:effectLst>
            <a:softEdge rad="63500"/>
          </a:effectLst>
        </p:spPr>
        <p:txBody>
          <a:bodyPr>
            <a:spAutoFit/>
          </a:bodyPr>
          <a:lstStyle/>
          <a:p>
            <a:pPr algn="ctr" fontAlgn="auto">
              <a:spcBef>
                <a:spcPts val="0"/>
              </a:spcBef>
              <a:spcAft>
                <a:spcPts val="0"/>
              </a:spcAft>
              <a:defRPr/>
            </a:pPr>
            <a:r>
              <a:rPr lang="it-IT" sz="3600" b="1" kern="0" dirty="0" smtClean="0">
                <a:solidFill>
                  <a:srgbClr val="FF0000"/>
                </a:solidFill>
                <a:effectLst>
                  <a:outerShdw blurRad="38100" dist="38100" dir="2700000" algn="tl">
                    <a:srgbClr val="000000">
                      <a:alpha val="43137"/>
                    </a:srgbClr>
                  </a:outerShdw>
                </a:effectLst>
                <a:latin typeface="Comic Sans MS"/>
                <a:cs typeface="+mn-cs"/>
              </a:rPr>
              <a:t>32 domenica</a:t>
            </a:r>
          </a:p>
          <a:p>
            <a:pPr algn="ctr" fontAlgn="auto">
              <a:spcBef>
                <a:spcPts val="0"/>
              </a:spcBef>
              <a:spcAft>
                <a:spcPts val="0"/>
              </a:spcAft>
              <a:defRPr/>
            </a:pPr>
            <a:r>
              <a:rPr lang="it-IT" sz="3600" b="1" kern="0" dirty="0" smtClean="0">
                <a:solidFill>
                  <a:srgbClr val="FF0000"/>
                </a:solidFill>
                <a:effectLst>
                  <a:outerShdw blurRad="38100" dist="38100" dir="2700000" algn="tl">
                    <a:srgbClr val="000000">
                      <a:alpha val="43137"/>
                    </a:srgbClr>
                  </a:outerShdw>
                </a:effectLst>
                <a:latin typeface="Comic Sans MS"/>
                <a:cs typeface="+mn-cs"/>
              </a:rPr>
              <a:t>del</a:t>
            </a:r>
          </a:p>
          <a:p>
            <a:pPr algn="ctr" fontAlgn="auto">
              <a:spcBef>
                <a:spcPts val="0"/>
              </a:spcBef>
              <a:spcAft>
                <a:spcPts val="0"/>
              </a:spcAft>
              <a:defRPr/>
            </a:pPr>
            <a:r>
              <a:rPr lang="it-IT" sz="3600" b="1" dirty="0" smtClean="0">
                <a:solidFill>
                  <a:srgbClr val="FF0000"/>
                </a:solidFill>
                <a:effectLst>
                  <a:outerShdw blurRad="38100" dist="38100" dir="2700000" algn="tl">
                    <a:srgbClr val="000000">
                      <a:alpha val="43137"/>
                    </a:srgbClr>
                  </a:outerShdw>
                </a:effectLst>
                <a:latin typeface="+mn-lt"/>
                <a:cs typeface="+mn-cs"/>
              </a:rPr>
              <a:t>Tempo Ordinario</a:t>
            </a:r>
            <a:endParaRPr lang="it-IT" sz="36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4860032" y="4869160"/>
            <a:ext cx="3857623" cy="1200329"/>
          </a:xfrm>
          <a:prstGeom prst="rect">
            <a:avLst/>
          </a:prstGeom>
          <a:solidFill>
            <a:srgbClr val="FFFFFF">
              <a:alpha val="69804"/>
            </a:srgbClr>
          </a:solidFill>
          <a:effectLst>
            <a:softEdge rad="63500"/>
          </a:effectLst>
        </p:spPr>
        <p:txBody>
          <a:bodyPr>
            <a:spAutoFit/>
          </a:bodyPr>
          <a:lstStyle/>
          <a:p>
            <a:pPr algn="ctr" fontAlgn="auto">
              <a:spcBef>
                <a:spcPts val="0"/>
              </a:spcBef>
              <a:spcAft>
                <a:spcPts val="0"/>
              </a:spcAft>
              <a:defRPr/>
            </a:pPr>
            <a:r>
              <a:rPr lang="it-IT" sz="3600" b="1" kern="0" dirty="0" smtClean="0">
                <a:solidFill>
                  <a:srgbClr val="FF0000"/>
                </a:solidFill>
                <a:effectLst>
                  <a:outerShdw blurRad="38100" dist="38100" dir="2700000" algn="tl">
                    <a:srgbClr val="000000">
                      <a:alpha val="43137"/>
                    </a:srgbClr>
                  </a:outerShdw>
                </a:effectLst>
                <a:latin typeface="Comic Sans MS"/>
                <a:cs typeface="+mn-cs"/>
              </a:rPr>
              <a:t>12 </a:t>
            </a:r>
            <a:r>
              <a:rPr lang="it-IT" sz="3600" b="1" kern="0" dirty="0">
                <a:solidFill>
                  <a:srgbClr val="FF0000"/>
                </a:solidFill>
                <a:effectLst>
                  <a:outerShdw blurRad="38100" dist="38100" dir="2700000" algn="tl">
                    <a:srgbClr val="000000">
                      <a:alpha val="43137"/>
                    </a:srgbClr>
                  </a:outerShdw>
                </a:effectLst>
                <a:latin typeface="Comic Sans MS"/>
                <a:cs typeface="+mn-cs"/>
              </a:rPr>
              <a:t>novembre </a:t>
            </a:r>
            <a:r>
              <a:rPr lang="it-IT" sz="3600" b="1" kern="0" dirty="0" smtClean="0">
                <a:solidFill>
                  <a:srgbClr val="FF0000"/>
                </a:solidFill>
                <a:effectLst>
                  <a:outerShdw blurRad="38100" dist="38100" dir="2700000" algn="tl">
                    <a:srgbClr val="000000">
                      <a:alpha val="43137"/>
                    </a:srgbClr>
                  </a:outerShdw>
                </a:effectLst>
                <a:latin typeface="Comic Sans MS"/>
                <a:cs typeface="+mn-cs"/>
              </a:rPr>
              <a:t>2017</a:t>
            </a:r>
            <a:endParaRPr lang="it-IT" sz="3600" b="1" kern="0" dirty="0">
              <a:solidFill>
                <a:srgbClr val="FF0000"/>
              </a:solidFill>
              <a:effectLst>
                <a:outerShdw blurRad="38100" dist="38100" dir="2700000" algn="tl">
                  <a:srgbClr val="000000">
                    <a:alpha val="43137"/>
                  </a:srgbClr>
                </a:outerShdw>
              </a:effectLst>
              <a:latin typeface="Comic Sans MS"/>
              <a:cs typeface="+mn-cs"/>
            </a:endParaRPr>
          </a:p>
        </p:txBody>
      </p:sp>
      <p:sp>
        <p:nvSpPr>
          <p:cNvPr id="1027" name="Rectangle 3"/>
          <p:cNvSpPr>
            <a:spLocks noChangeArrowheads="1"/>
          </p:cNvSpPr>
          <p:nvPr/>
        </p:nvSpPr>
        <p:spPr bwMode="auto">
          <a:xfrm>
            <a:off x="250000" y="113829"/>
            <a:ext cx="3857625" cy="1754326"/>
          </a:xfrm>
          <a:prstGeom prst="rect">
            <a:avLst/>
          </a:prstGeom>
          <a:solidFill>
            <a:srgbClr val="FFFFFF">
              <a:alpha val="69804"/>
            </a:srgbClr>
          </a:solidFill>
          <a:effectLst>
            <a:softEdge rad="63500"/>
          </a:effectLst>
        </p:spPr>
        <p:txBody>
          <a:bodyPr>
            <a:spAutoFit/>
          </a:bodyPr>
          <a:lstStyle/>
          <a:p>
            <a:pPr algn="ctr" fontAlgn="auto">
              <a:spcBef>
                <a:spcPts val="0"/>
              </a:spcBef>
              <a:spcAft>
                <a:spcPts val="0"/>
              </a:spcAft>
              <a:defRPr/>
            </a:pPr>
            <a:r>
              <a:rPr lang="it-IT" sz="3600" b="1" kern="0" dirty="0">
                <a:solidFill>
                  <a:srgbClr val="FF0000"/>
                </a:solidFill>
                <a:effectLst>
                  <a:outerShdw blurRad="38100" dist="38100" dir="2700000" algn="tl">
                    <a:srgbClr val="000000">
                      <a:alpha val="43137"/>
                    </a:srgbClr>
                  </a:outerShdw>
                </a:effectLst>
                <a:latin typeface="Comic Sans MS"/>
                <a:cs typeface="+mn-cs"/>
              </a:rPr>
              <a:t>Parrocchia della CATTEDRALE </a:t>
            </a:r>
          </a:p>
          <a:p>
            <a:pPr algn="ctr" fontAlgn="auto">
              <a:spcBef>
                <a:spcPts val="0"/>
              </a:spcBef>
              <a:spcAft>
                <a:spcPts val="0"/>
              </a:spcAft>
              <a:defRPr/>
            </a:pPr>
            <a:r>
              <a:rPr lang="it-IT" sz="3600" b="1" kern="0" dirty="0">
                <a:solidFill>
                  <a:srgbClr val="FF0000"/>
                </a:solidFill>
                <a:effectLst>
                  <a:outerShdw blurRad="38100" dist="38100" dir="2700000" algn="tl">
                    <a:srgbClr val="000000">
                      <a:alpha val="43137"/>
                    </a:srgbClr>
                  </a:outerShdw>
                </a:effectLst>
                <a:latin typeface="Comic Sans MS"/>
                <a:cs typeface="+mn-cs"/>
              </a:rPr>
              <a:t>di Pescia</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2" name="Immagine 1" descr="1190.gif"/>
          <p:cNvPicPr>
            <a:picLocks noChangeAspect="1"/>
          </p:cNvPicPr>
          <p:nvPr/>
        </p:nvPicPr>
        <p:blipFill>
          <a:blip r:embed="rId2" cstate="print">
            <a:duotone>
              <a:prstClr val="black"/>
              <a:srgbClr val="D9C3A5">
                <a:tint val="50000"/>
                <a:satMod val="180000"/>
              </a:srgbClr>
            </a:duotone>
          </a:blip>
          <a:stretch>
            <a:fillRect/>
          </a:stretch>
        </p:blipFill>
        <p:spPr>
          <a:xfrm>
            <a:off x="5214942" y="785794"/>
            <a:ext cx="3929058" cy="5072066"/>
          </a:xfrm>
          <a:prstGeom prst="rect">
            <a:avLst/>
          </a:prstGeom>
          <a:effectLst>
            <a:softEdge rad="317500"/>
          </a:effectLst>
        </p:spPr>
      </p:pic>
      <p:sp>
        <p:nvSpPr>
          <p:cNvPr id="21505" name="Rectangle 1"/>
          <p:cNvSpPr>
            <a:spLocks noChangeArrowheads="1"/>
          </p:cNvSpPr>
          <p:nvPr/>
        </p:nvSpPr>
        <p:spPr bwMode="auto">
          <a:xfrm>
            <a:off x="642910" y="857232"/>
            <a:ext cx="3571868" cy="4524315"/>
          </a:xfrm>
          <a:prstGeom prst="rect">
            <a:avLst/>
          </a:prstGeom>
          <a:solidFill>
            <a:schemeClr val="accent6">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per noi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 promessa del mondo futuro.</a:t>
            </a:r>
          </a:p>
        </p:txBody>
      </p:sp>
    </p:spTree>
    <p:extLst>
      <p:ext uri="{BB962C8B-B14F-4D97-AF65-F5344CB8AC3E}">
        <p14:creationId xmlns:p14="http://schemas.microsoft.com/office/powerpoint/2010/main" xmlns="" val="42089414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785786" y="2571744"/>
            <a:ext cx="7858180" cy="3447098"/>
          </a:xfrm>
          <a:prstGeom prst="rect">
            <a:avLst/>
          </a:prstGeom>
          <a:solidFill>
            <a:schemeClr val="accent6">
              <a:lumMod val="40000"/>
              <a:lumOff val="60000"/>
            </a:schemeClr>
          </a:solidFill>
          <a:ln w="9525">
            <a:noFill/>
            <a:miter lim="800000"/>
            <a:headEnd/>
            <a:tailEnd/>
          </a:ln>
          <a:effectLst>
            <a:softEdge rad="127000"/>
          </a:effectLst>
        </p:spPr>
        <p:txBody>
          <a:bodyPr wrap="squar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per osare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per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andare,</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parola che ci chiama è quella tua!</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8913887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4348" y="3214686"/>
            <a:ext cx="8143932" cy="344709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"Getta al largo le tue reti insieme a me".</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9463377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3213131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8700500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28596" y="3143248"/>
            <a:ext cx="8358246" cy="344709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mondo che ci dai orizzonti nuovi, vie di </a:t>
            </a:r>
            <a:r>
              <a:rPr lang="it-IT" sz="48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umanità…</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9172961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42844" y="0"/>
            <a:ext cx="9001156" cy="3046988"/>
          </a:xfrm>
          <a:prstGeom prst="rect">
            <a:avLst/>
          </a:prstGeom>
          <a:solidFill>
            <a:srgbClr val="FFFF99"/>
          </a:solidFill>
          <a:ln w="9525">
            <a:noFill/>
            <a:miter lim="800000"/>
            <a:headEnd/>
            <a:tailEnd/>
          </a:ln>
          <a:effectLst>
            <a:softEdge rad="127000"/>
          </a:effectLst>
        </p:spPr>
        <p:txBody>
          <a:bodyPr anchor="ctr">
            <a:spAutoFit/>
          </a:bodyPr>
          <a:lstStyle/>
          <a:p>
            <a:pP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mi ami più di tutto,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segui me".</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27709652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21419325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20393267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2308324"/>
          </a:xfrm>
          <a:prstGeom prst="rect">
            <a:avLst/>
          </a:prstGeom>
          <a:solidFill>
            <a:srgbClr val="FFFFCC"/>
          </a:solidFill>
          <a:ln w="9525">
            <a:noFill/>
            <a:miter lim="800000"/>
            <a:headEnd/>
            <a:tailEnd/>
          </a:ln>
          <a:effectLst>
            <a:softEdge rad="127000"/>
          </a:effectLst>
        </p:spPr>
        <p:txBody>
          <a:bodyPr anchor="ctr">
            <a:spAutoFit/>
          </a:bodyPr>
          <a:lstStyle/>
          <a:p>
            <a:pP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Navigando il mare della storia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insieme a te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la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tua barca in mezzo a forti venti va.</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21170602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142976" y="0"/>
            <a:ext cx="7683514" cy="3447098"/>
          </a:xfrm>
          <a:prstGeom prst="rect">
            <a:avLst/>
          </a:prstGeom>
          <a:solidFill>
            <a:schemeClr val="tx2">
              <a:lumMod val="20000"/>
              <a:lumOff val="80000"/>
            </a:schemeClr>
          </a:solidFill>
          <a:ln w="9525">
            <a:noFill/>
            <a:miter lim="800000"/>
            <a:headEnd/>
            <a:tailEnd/>
          </a:ln>
          <a:effectLst>
            <a:softEdge rad="127000"/>
          </a:effectLst>
        </p:spPr>
        <p:txBody>
          <a:bodyPr wrap="none" anchor="ctr">
            <a:spAutoFit/>
          </a:bodyPr>
          <a:lstStyle/>
          <a:p>
            <a:pP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tu credi in me, </a:t>
            </a:r>
          </a:p>
          <a:p>
            <a:pP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non affonderai".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808984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25588293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26386954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16933103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428625"/>
            <a:ext cx="8643938" cy="3785652"/>
          </a:xfrm>
          <a:prstGeom prst="rect">
            <a:avLst/>
          </a:prstGeom>
        </p:spPr>
        <p:txBody>
          <a:bodyPr>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mn-lt"/>
                <a:cs typeface="+mn-cs"/>
              </a:rPr>
              <a:t>Ti ringraziamo dei tuoi doni, o Padre; la forza dello Spirito Santo, che ci hai co-</a:t>
            </a:r>
            <a:r>
              <a:rPr lang="it-IT" sz="4000" dirty="0" err="1">
                <a:solidFill>
                  <a:prstClr val="black"/>
                </a:solidFill>
                <a:effectLst>
                  <a:outerShdw blurRad="38100" dist="38100" dir="2700000" algn="tl">
                    <a:srgbClr val="000000">
                      <a:alpha val="43137"/>
                    </a:srgbClr>
                  </a:outerShdw>
                </a:effectLst>
                <a:latin typeface="+mn-lt"/>
                <a:cs typeface="+mn-cs"/>
              </a:rPr>
              <a:t>municato</a:t>
            </a:r>
            <a:r>
              <a:rPr lang="it-IT" sz="4000" dirty="0">
                <a:solidFill>
                  <a:prstClr val="black"/>
                </a:solidFill>
                <a:effectLst>
                  <a:outerShdw blurRad="38100" dist="38100" dir="2700000" algn="tl">
                    <a:srgbClr val="000000">
                      <a:alpha val="43137"/>
                    </a:srgbClr>
                  </a:outerShdw>
                </a:effectLst>
                <a:latin typeface="+mn-lt"/>
                <a:cs typeface="+mn-cs"/>
              </a:rPr>
              <a:t> in questi sacramenti, rimanga in noi e trasformi tutta la nostra vita. Per Cristo nostro Signore.</a:t>
            </a:r>
          </a:p>
          <a:p>
            <a:pPr algn="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Amen.</a:t>
            </a: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asellaDiTesto 1"/>
          <p:cNvSpPr txBox="1">
            <a:spLocks noChangeArrowheads="1"/>
          </p:cNvSpPr>
          <p:nvPr/>
        </p:nvSpPr>
        <p:spPr bwMode="auto">
          <a:xfrm>
            <a:off x="214313" y="142875"/>
            <a:ext cx="892968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89" y="-27048"/>
            <a:ext cx="9408597" cy="7056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ttangolo 1"/>
          <p:cNvSpPr/>
          <p:nvPr/>
        </p:nvSpPr>
        <p:spPr>
          <a:xfrm>
            <a:off x="714348" y="21429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Ciao a tutti</a:t>
            </a:r>
          </a:p>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e</a:t>
            </a:r>
          </a:p>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buona </a:t>
            </a:r>
          </a:p>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domenica</a:t>
            </a:r>
          </a:p>
        </p:txBody>
      </p:sp>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Users\Fede\Desktop\orm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auto" hangingPunct="0">
              <a:spcBef>
                <a:spcPts val="0"/>
              </a:spcBef>
              <a:spcAft>
                <a:spcPts val="0"/>
              </a:spcAft>
              <a:defRPr/>
            </a:pPr>
            <a:r>
              <a:rPr lang="it-IT"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glow rad="228600">
                    <a:srgbClr val="FFFFFF">
                      <a:alpha val="40000"/>
                    </a:srgbClr>
                  </a:glow>
                  <a:outerShdw blurRad="50800" dist="39000" dir="5460000" algn="tl">
                    <a:srgbClr val="000000">
                      <a:alpha val="38000"/>
                    </a:srgbClr>
                  </a:outerShdw>
                </a:effectLst>
                <a:latin typeface="Times"/>
                <a:cs typeface="+mn-cs"/>
              </a:rPr>
              <a:t>Resta accanto a me</a:t>
            </a:r>
          </a:p>
        </p:txBody>
      </p:sp>
    </p:spTree>
    <p:extLst>
      <p:ext uri="{BB962C8B-B14F-4D97-AF65-F5344CB8AC3E}">
        <p14:creationId xmlns:p14="http://schemas.microsoft.com/office/powerpoint/2010/main" xmlns="" val="2145782516"/>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49507"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fontAlgn="auto" hangingPunct="0">
              <a:spcBef>
                <a:spcPts val="0"/>
              </a:spcBef>
              <a:spcAft>
                <a:spcPts val="0"/>
              </a:spcAft>
            </a:pPr>
            <a:r>
              <a:rPr lang="it-IT" sz="4800" b="1">
                <a:solidFill>
                  <a:srgbClr val="000000"/>
                </a:solidFill>
                <a:latin typeface="Arial Black" pitchFamily="34" charset="0"/>
                <a:cs typeface="+mn-cs"/>
              </a:rPr>
              <a:t>Ora vado sulla mia strada </a:t>
            </a:r>
            <a:r>
              <a:rPr lang="it-IT" sz="4800">
                <a:solidFill>
                  <a:srgbClr val="000000"/>
                </a:solidFill>
                <a:latin typeface="Arial Black" pitchFamily="34" charset="0"/>
                <a:cs typeface="+mn-cs"/>
              </a:rPr>
              <a:t/>
            </a:r>
            <a:br>
              <a:rPr lang="it-IT" sz="4800">
                <a:solidFill>
                  <a:srgbClr val="000000"/>
                </a:solidFill>
                <a:latin typeface="Arial Black" pitchFamily="34" charset="0"/>
                <a:cs typeface="+mn-cs"/>
              </a:rPr>
            </a:br>
            <a:r>
              <a:rPr lang="it-IT" sz="4800" b="1">
                <a:solidFill>
                  <a:srgbClr val="000000"/>
                </a:solidFill>
                <a:latin typeface="Arial Black" pitchFamily="34" charset="0"/>
                <a:cs typeface="+mn-cs"/>
              </a:rPr>
              <a:t>con l’amore tuo che mi guida. Oh Signore, </a:t>
            </a:r>
          </a:p>
          <a:p>
            <a:pPr eaLnBrk="0" fontAlgn="auto" hangingPunct="0">
              <a:spcBef>
                <a:spcPts val="0"/>
              </a:spcBef>
              <a:spcAft>
                <a:spcPts val="0"/>
              </a:spcAft>
            </a:pPr>
            <a:r>
              <a:rPr lang="it-IT" sz="4800" b="1">
                <a:solidFill>
                  <a:srgbClr val="000000"/>
                </a:solidFill>
                <a:latin typeface="Arial Black" pitchFamily="34" charset="0"/>
                <a:cs typeface="+mn-cs"/>
              </a:rPr>
              <a:t>ovunque io vada,</a:t>
            </a:r>
          </a:p>
          <a:p>
            <a:pPr eaLnBrk="0" fontAlgn="auto" hangingPunct="0">
              <a:spcBef>
                <a:spcPts val="0"/>
              </a:spcBef>
              <a:spcAft>
                <a:spcPts val="0"/>
              </a:spcAft>
            </a:pPr>
            <a:r>
              <a:rPr lang="it-IT" sz="4800" b="1">
                <a:solidFill>
                  <a:srgbClr val="000000"/>
                </a:solidFill>
                <a:latin typeface="Arial Black" pitchFamily="34" charset="0"/>
                <a:cs typeface="+mn-cs"/>
              </a:rPr>
              <a:t>resta accanto a me </a:t>
            </a:r>
            <a:r>
              <a:rPr lang="it-IT">
                <a:solidFill>
                  <a:srgbClr val="000000"/>
                </a:solidFill>
                <a:cs typeface="+mn-cs"/>
              </a:rPr>
              <a:t/>
            </a:r>
            <a:br>
              <a:rPr lang="it-IT">
                <a:solidFill>
                  <a:srgbClr val="000000"/>
                </a:solidFill>
                <a:cs typeface="+mn-cs"/>
              </a:rPr>
            </a:br>
            <a:endParaRPr lang="it-IT">
              <a:solidFill>
                <a:srgbClr val="000000"/>
              </a:solidFill>
              <a:cs typeface="+mn-cs"/>
            </a:endParaRPr>
          </a:p>
        </p:txBody>
      </p:sp>
      <p:pic>
        <p:nvPicPr>
          <p:cNvPr id="14950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4950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4951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10357773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fontAlgn="auto" hangingPunct="0">
              <a:spcBef>
                <a:spcPts val="0"/>
              </a:spcBef>
              <a:spcAft>
                <a:spcPts val="0"/>
              </a:spcAft>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dirty="0">
              <a:solidFill>
                <a:prstClr val="black"/>
              </a:solidFill>
              <a:latin typeface="Arial" pitchFamily="34" charset="0"/>
              <a:cs typeface="Arial" pitchFamily="34" charset="0"/>
            </a:endParaRPr>
          </a:p>
        </p:txBody>
      </p:sp>
      <p:pic>
        <p:nvPicPr>
          <p:cNvPr id="15053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053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053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2681297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155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fontAlgn="auto" hangingPunct="0">
              <a:spcBef>
                <a:spcPts val="0"/>
              </a:spcBef>
              <a:spcAft>
                <a:spcPts val="0"/>
              </a:spcAft>
            </a:pPr>
            <a:r>
              <a:rPr lang="it-IT" sz="4800" b="1">
                <a:solidFill>
                  <a:srgbClr val="000000"/>
                </a:solidFill>
                <a:latin typeface="Arial Black" pitchFamily="34" charset="0"/>
                <a:cs typeface="+mn-cs"/>
              </a:rPr>
              <a:t>ogni notte,</a:t>
            </a:r>
          </a:p>
          <a:p>
            <a:pPr algn="r" eaLnBrk="0" fontAlgn="auto" hangingPunct="0">
              <a:spcBef>
                <a:spcPts val="0"/>
              </a:spcBef>
              <a:spcAft>
                <a:spcPts val="0"/>
              </a:spcAft>
            </a:pPr>
            <a:r>
              <a:rPr lang="it-IT" sz="4800" b="1">
                <a:solidFill>
                  <a:srgbClr val="000000"/>
                </a:solidFill>
                <a:latin typeface="Arial Black" pitchFamily="34" charset="0"/>
                <a:cs typeface="+mn-cs"/>
              </a:rPr>
              <a:t>ogni mattino resta accanto </a:t>
            </a:r>
          </a:p>
          <a:p>
            <a:pPr algn="r" eaLnBrk="0" fontAlgn="auto" hangingPunct="0">
              <a:spcBef>
                <a:spcPts val="0"/>
              </a:spcBef>
              <a:spcAft>
                <a:spcPts val="0"/>
              </a:spcAft>
            </a:pPr>
            <a:r>
              <a:rPr lang="it-IT" sz="4800" b="1">
                <a:solidFill>
                  <a:srgbClr val="000000"/>
                </a:solidFill>
                <a:latin typeface="Arial Black" pitchFamily="34" charset="0"/>
                <a:cs typeface="+mn-cs"/>
              </a:rPr>
              <a:t>a me.</a:t>
            </a:r>
          </a:p>
        </p:txBody>
      </p:sp>
    </p:spTree>
    <p:extLst>
      <p:ext uri="{BB962C8B-B14F-4D97-AF65-F5344CB8AC3E}">
        <p14:creationId xmlns:p14="http://schemas.microsoft.com/office/powerpoint/2010/main" xmlns="" val="3151871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23960134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52579"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fontAlgn="auto" hangingPunct="0">
              <a:spcBef>
                <a:spcPts val="0"/>
              </a:spcBef>
              <a:spcAft>
                <a:spcPts val="0"/>
              </a:spcAft>
            </a:pPr>
            <a:r>
              <a:rPr lang="it-IT" sz="4800" b="1">
                <a:solidFill>
                  <a:srgbClr val="000000"/>
                </a:solidFill>
                <a:latin typeface="Arial Black" pitchFamily="34" charset="0"/>
                <a:cs typeface="+mn-cs"/>
              </a:rPr>
              <a:t>Ora vado sulla mia strada </a:t>
            </a:r>
            <a:r>
              <a:rPr lang="it-IT" sz="4800">
                <a:solidFill>
                  <a:srgbClr val="000000"/>
                </a:solidFill>
                <a:latin typeface="Arial Black" pitchFamily="34" charset="0"/>
                <a:cs typeface="+mn-cs"/>
              </a:rPr>
              <a:t/>
            </a:r>
            <a:br>
              <a:rPr lang="it-IT" sz="4800">
                <a:solidFill>
                  <a:srgbClr val="000000"/>
                </a:solidFill>
                <a:latin typeface="Arial Black" pitchFamily="34" charset="0"/>
                <a:cs typeface="+mn-cs"/>
              </a:rPr>
            </a:br>
            <a:r>
              <a:rPr lang="it-IT" sz="4800" b="1">
                <a:solidFill>
                  <a:srgbClr val="000000"/>
                </a:solidFill>
                <a:latin typeface="Arial Black" pitchFamily="34" charset="0"/>
                <a:cs typeface="+mn-cs"/>
              </a:rPr>
              <a:t>con l’amore tuo che mi guida. Oh Signore, </a:t>
            </a:r>
          </a:p>
          <a:p>
            <a:pPr eaLnBrk="0" fontAlgn="auto" hangingPunct="0">
              <a:spcBef>
                <a:spcPts val="0"/>
              </a:spcBef>
              <a:spcAft>
                <a:spcPts val="0"/>
              </a:spcAft>
            </a:pPr>
            <a:r>
              <a:rPr lang="it-IT" sz="4800" b="1">
                <a:solidFill>
                  <a:srgbClr val="000000"/>
                </a:solidFill>
                <a:latin typeface="Arial Black" pitchFamily="34" charset="0"/>
                <a:cs typeface="+mn-cs"/>
              </a:rPr>
              <a:t>ovunque io vada,</a:t>
            </a:r>
          </a:p>
          <a:p>
            <a:pPr eaLnBrk="0" fontAlgn="auto" hangingPunct="0">
              <a:spcBef>
                <a:spcPts val="0"/>
              </a:spcBef>
              <a:spcAft>
                <a:spcPts val="0"/>
              </a:spcAft>
            </a:pPr>
            <a:r>
              <a:rPr lang="it-IT" sz="4800" b="1">
                <a:solidFill>
                  <a:srgbClr val="000000"/>
                </a:solidFill>
                <a:latin typeface="Arial Black" pitchFamily="34" charset="0"/>
                <a:cs typeface="+mn-cs"/>
              </a:rPr>
              <a:t>resta accanto a me </a:t>
            </a:r>
            <a:r>
              <a:rPr lang="it-IT">
                <a:solidFill>
                  <a:srgbClr val="000000"/>
                </a:solidFill>
                <a:cs typeface="+mn-cs"/>
              </a:rPr>
              <a:t/>
            </a:r>
            <a:br>
              <a:rPr lang="it-IT">
                <a:solidFill>
                  <a:srgbClr val="000000"/>
                </a:solidFill>
                <a:cs typeface="+mn-cs"/>
              </a:rPr>
            </a:br>
            <a:endParaRPr lang="it-IT">
              <a:solidFill>
                <a:srgbClr val="000000"/>
              </a:solidFill>
              <a:cs typeface="+mn-cs"/>
            </a:endParaRPr>
          </a:p>
        </p:txBody>
      </p:sp>
      <p:pic>
        <p:nvPicPr>
          <p:cNvPr id="15258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258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258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121452931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fontAlgn="auto" hangingPunct="0">
              <a:spcBef>
                <a:spcPts val="0"/>
              </a:spcBef>
              <a:spcAft>
                <a:spcPts val="0"/>
              </a:spcAft>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dirty="0">
              <a:solidFill>
                <a:prstClr val="black"/>
              </a:solidFill>
              <a:latin typeface="Arial" pitchFamily="34" charset="0"/>
              <a:cs typeface="Arial" pitchFamily="34" charset="0"/>
            </a:endParaRPr>
          </a:p>
        </p:txBody>
      </p:sp>
      <p:pic>
        <p:nvPicPr>
          <p:cNvPr id="15360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203346266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4627"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fontAlgn="auto" hangingPunct="0">
              <a:spcBef>
                <a:spcPts val="0"/>
              </a:spcBef>
              <a:spcAft>
                <a:spcPts val="0"/>
              </a:spcAft>
            </a:pPr>
            <a:r>
              <a:rPr lang="it-IT" sz="4800" b="1">
                <a:solidFill>
                  <a:srgbClr val="000000"/>
                </a:solidFill>
                <a:latin typeface="Arial Black" pitchFamily="34" charset="0"/>
                <a:cs typeface="+mn-cs"/>
              </a:rPr>
              <a:t>ogni notte,</a:t>
            </a:r>
          </a:p>
          <a:p>
            <a:pPr algn="r" eaLnBrk="0" fontAlgn="auto" hangingPunct="0">
              <a:spcBef>
                <a:spcPts val="0"/>
              </a:spcBef>
              <a:spcAft>
                <a:spcPts val="0"/>
              </a:spcAft>
            </a:pPr>
            <a:r>
              <a:rPr lang="it-IT" sz="4800" b="1">
                <a:solidFill>
                  <a:srgbClr val="000000"/>
                </a:solidFill>
                <a:latin typeface="Arial Black" pitchFamily="34" charset="0"/>
                <a:cs typeface="+mn-cs"/>
              </a:rPr>
              <a:t>ogni mattino resta accanto </a:t>
            </a:r>
          </a:p>
          <a:p>
            <a:pPr algn="r" eaLnBrk="0" fontAlgn="auto" hangingPunct="0">
              <a:spcBef>
                <a:spcPts val="0"/>
              </a:spcBef>
              <a:spcAft>
                <a:spcPts val="0"/>
              </a:spcAft>
            </a:pPr>
            <a:r>
              <a:rPr lang="it-IT" sz="4800" b="1">
                <a:solidFill>
                  <a:srgbClr val="000000"/>
                </a:solidFill>
                <a:latin typeface="Arial Black" pitchFamily="34" charset="0"/>
                <a:cs typeface="+mn-cs"/>
              </a:rPr>
              <a:t>a me.</a:t>
            </a:r>
          </a:p>
        </p:txBody>
      </p:sp>
    </p:spTree>
    <p:extLst>
      <p:ext uri="{BB962C8B-B14F-4D97-AF65-F5344CB8AC3E}">
        <p14:creationId xmlns:p14="http://schemas.microsoft.com/office/powerpoint/2010/main" xmlns="" val="23218065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55651"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fontAlgn="auto" hangingPunct="0">
              <a:spcBef>
                <a:spcPts val="0"/>
              </a:spcBef>
              <a:spcAft>
                <a:spcPts val="0"/>
              </a:spcAft>
            </a:pPr>
            <a:r>
              <a:rPr lang="it-IT" sz="4800" b="1">
                <a:solidFill>
                  <a:srgbClr val="000000"/>
                </a:solidFill>
                <a:latin typeface="Arial Black" pitchFamily="34" charset="0"/>
                <a:cs typeface="+mn-cs"/>
              </a:rPr>
              <a:t>Ora vado sulla mia strada </a:t>
            </a:r>
            <a:r>
              <a:rPr lang="it-IT" sz="4800">
                <a:solidFill>
                  <a:srgbClr val="000000"/>
                </a:solidFill>
                <a:latin typeface="Arial Black" pitchFamily="34" charset="0"/>
                <a:cs typeface="+mn-cs"/>
              </a:rPr>
              <a:t/>
            </a:r>
            <a:br>
              <a:rPr lang="it-IT" sz="4800">
                <a:solidFill>
                  <a:srgbClr val="000000"/>
                </a:solidFill>
                <a:latin typeface="Arial Black" pitchFamily="34" charset="0"/>
                <a:cs typeface="+mn-cs"/>
              </a:rPr>
            </a:br>
            <a:r>
              <a:rPr lang="it-IT" sz="4800" b="1">
                <a:solidFill>
                  <a:srgbClr val="000000"/>
                </a:solidFill>
                <a:latin typeface="Arial Black" pitchFamily="34" charset="0"/>
                <a:cs typeface="+mn-cs"/>
              </a:rPr>
              <a:t>con l’amore tuo che mi guida. Oh Signore, </a:t>
            </a:r>
          </a:p>
          <a:p>
            <a:pPr eaLnBrk="0" fontAlgn="auto" hangingPunct="0">
              <a:spcBef>
                <a:spcPts val="0"/>
              </a:spcBef>
              <a:spcAft>
                <a:spcPts val="0"/>
              </a:spcAft>
            </a:pPr>
            <a:r>
              <a:rPr lang="it-IT" sz="4800" b="1">
                <a:solidFill>
                  <a:srgbClr val="000000"/>
                </a:solidFill>
                <a:latin typeface="Arial Black" pitchFamily="34" charset="0"/>
                <a:cs typeface="+mn-cs"/>
              </a:rPr>
              <a:t>ovunque io vada,</a:t>
            </a:r>
          </a:p>
          <a:p>
            <a:pPr eaLnBrk="0" fontAlgn="auto" hangingPunct="0">
              <a:spcBef>
                <a:spcPts val="0"/>
              </a:spcBef>
              <a:spcAft>
                <a:spcPts val="0"/>
              </a:spcAft>
            </a:pPr>
            <a:r>
              <a:rPr lang="it-IT" sz="4800" b="1">
                <a:solidFill>
                  <a:srgbClr val="000000"/>
                </a:solidFill>
                <a:latin typeface="Arial Black" pitchFamily="34" charset="0"/>
                <a:cs typeface="+mn-cs"/>
              </a:rPr>
              <a:t>resta accanto a me </a:t>
            </a:r>
            <a:r>
              <a:rPr lang="it-IT">
                <a:solidFill>
                  <a:srgbClr val="000000"/>
                </a:solidFill>
                <a:cs typeface="+mn-cs"/>
              </a:rPr>
              <a:t/>
            </a:r>
            <a:br>
              <a:rPr lang="it-IT">
                <a:solidFill>
                  <a:srgbClr val="000000"/>
                </a:solidFill>
                <a:cs typeface="+mn-cs"/>
              </a:rPr>
            </a:br>
            <a:endParaRPr lang="it-IT">
              <a:solidFill>
                <a:srgbClr val="000000"/>
              </a:solidFill>
              <a:cs typeface="+mn-cs"/>
            </a:endParaRPr>
          </a:p>
        </p:txBody>
      </p:sp>
      <p:pic>
        <p:nvPicPr>
          <p:cNvPr id="15565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565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565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29704621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fontAlgn="auto" hangingPunct="0">
              <a:spcBef>
                <a:spcPts val="0"/>
              </a:spcBef>
              <a:spcAft>
                <a:spcPts val="0"/>
              </a:spcAft>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dirty="0">
              <a:solidFill>
                <a:prstClr val="black"/>
              </a:solidFill>
              <a:latin typeface="Arial" pitchFamily="34" charset="0"/>
              <a:cs typeface="Arial" pitchFamily="34" charset="0"/>
            </a:endParaRPr>
          </a:p>
        </p:txBody>
      </p:sp>
      <p:pic>
        <p:nvPicPr>
          <p:cNvPr id="15667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8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37554179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7699"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fontAlgn="auto" hangingPunct="0">
              <a:spcBef>
                <a:spcPts val="0"/>
              </a:spcBef>
              <a:spcAft>
                <a:spcPts val="0"/>
              </a:spcAft>
            </a:pPr>
            <a:r>
              <a:rPr lang="it-IT" sz="4800" b="1">
                <a:solidFill>
                  <a:srgbClr val="000000"/>
                </a:solidFill>
                <a:latin typeface="Arial Black" pitchFamily="34" charset="0"/>
                <a:cs typeface="+mn-cs"/>
              </a:rPr>
              <a:t>ogni notte,</a:t>
            </a:r>
          </a:p>
          <a:p>
            <a:pPr algn="r" eaLnBrk="0" fontAlgn="auto" hangingPunct="0">
              <a:spcBef>
                <a:spcPts val="0"/>
              </a:spcBef>
              <a:spcAft>
                <a:spcPts val="0"/>
              </a:spcAft>
            </a:pPr>
            <a:r>
              <a:rPr lang="it-IT" sz="4800" b="1">
                <a:solidFill>
                  <a:srgbClr val="000000"/>
                </a:solidFill>
                <a:latin typeface="Arial Black" pitchFamily="34" charset="0"/>
                <a:cs typeface="+mn-cs"/>
              </a:rPr>
              <a:t>ogni mattino resta accanto </a:t>
            </a:r>
          </a:p>
          <a:p>
            <a:pPr algn="r" eaLnBrk="0" fontAlgn="auto" hangingPunct="0">
              <a:spcBef>
                <a:spcPts val="0"/>
              </a:spcBef>
              <a:spcAft>
                <a:spcPts val="0"/>
              </a:spcAft>
            </a:pPr>
            <a:r>
              <a:rPr lang="it-IT" sz="4800" b="1">
                <a:solidFill>
                  <a:srgbClr val="000000"/>
                </a:solidFill>
                <a:latin typeface="Arial Black" pitchFamily="34" charset="0"/>
                <a:cs typeface="+mn-cs"/>
              </a:rPr>
              <a:t>a me.</a:t>
            </a:r>
          </a:p>
        </p:txBody>
      </p:sp>
    </p:spTree>
    <p:extLst>
      <p:ext uri="{BB962C8B-B14F-4D97-AF65-F5344CB8AC3E}">
        <p14:creationId xmlns:p14="http://schemas.microsoft.com/office/powerpoint/2010/main" xmlns="" val="2330518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88" y="285750"/>
            <a:ext cx="8501062" cy="5016500"/>
          </a:xfrm>
          <a:prstGeom prst="rect">
            <a:avLst/>
          </a:prstGeom>
        </p:spPr>
        <p:txBody>
          <a:bodyPr>
            <a:spAutoFit/>
          </a:bodyPr>
          <a:lstStyle/>
          <a:p>
            <a:pPr fontAlgn="auto">
              <a:spcBef>
                <a:spcPts val="0"/>
              </a:spcBef>
              <a:spcAft>
                <a:spcPts val="0"/>
              </a:spcAft>
              <a:defRPr/>
            </a:pPr>
            <a:r>
              <a:rPr lang="it-IT" sz="4000" dirty="0">
                <a:latin typeface="Calibri" pitchFamily="34" charset="0"/>
                <a:cs typeface="+mn-cs"/>
              </a:rPr>
              <a:t>Nel Nome del Padre, e del Figlio </a:t>
            </a:r>
          </a:p>
          <a:p>
            <a:pPr fontAlgn="auto">
              <a:spcBef>
                <a:spcPts val="0"/>
              </a:spcBef>
              <a:spcAft>
                <a:spcPts val="0"/>
              </a:spcAft>
              <a:defRPr/>
            </a:pPr>
            <a:r>
              <a:rPr lang="it-IT" sz="4000" dirty="0">
                <a:latin typeface="Calibri" pitchFamily="34" charset="0"/>
                <a:cs typeface="+mn-cs"/>
              </a:rPr>
              <a:t>e dello Spirito Santo.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fontAlgn="auto">
              <a:spcBef>
                <a:spcPts val="0"/>
              </a:spcBef>
              <a:spcAft>
                <a:spcPts val="0"/>
              </a:spcAft>
              <a:defRPr/>
            </a:pPr>
            <a:endParaRPr lang="it-IT" sz="4000" dirty="0">
              <a:latin typeface="Calibri" pitchFamily="34" charset="0"/>
              <a:cs typeface="+mn-cs"/>
            </a:endParaRPr>
          </a:p>
          <a:p>
            <a:pPr fontAlgn="auto">
              <a:spcBef>
                <a:spcPts val="0"/>
              </a:spcBef>
              <a:spcAft>
                <a:spcPts val="0"/>
              </a:spcAft>
              <a:defRPr/>
            </a:pPr>
            <a:r>
              <a:rPr lang="it-IT" sz="4000" dirty="0">
                <a:latin typeface="Arial" pitchFamily="34" charset="0"/>
                <a:cs typeface="Arial" pitchFamily="34" charset="0"/>
              </a:rPr>
              <a:t>La pace, la carità e la fede da parte di Dio Padre e del Signore nostro Gesù Cristo siano con tutti voi.</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http://tillilh9821.altervista.org/albums/userpics/10001/sdmas00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1"/>
          <p:cNvSpPr>
            <a:spLocks noChangeArrowheads="1"/>
          </p:cNvSpPr>
          <p:nvPr/>
        </p:nvSpPr>
        <p:spPr bwMode="auto">
          <a:xfrm>
            <a:off x="285750" y="0"/>
            <a:ext cx="88582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sellaDiTesto 1"/>
          <p:cNvSpPr txBox="1">
            <a:spLocks noChangeArrowheads="1"/>
          </p:cNvSpPr>
          <p:nvPr/>
        </p:nvSpPr>
        <p:spPr bwMode="auto">
          <a:xfrm>
            <a:off x="500063" y="571500"/>
            <a:ext cx="80010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sz="4800"/>
              <a:t>Dio Onnipotente </a:t>
            </a:r>
          </a:p>
          <a:p>
            <a:pPr eaLnBrk="1" hangingPunct="1"/>
            <a:r>
              <a:rPr lang="it-IT" sz="4800"/>
              <a:t>abbia misericordia di noi, perdoni i nostri peccati </a:t>
            </a:r>
          </a:p>
          <a:p>
            <a:pPr eaLnBrk="1" hangingPunct="1"/>
            <a:r>
              <a:rPr lang="it-IT" sz="4800"/>
              <a:t>e ci conduca alla vita eterna.						</a:t>
            </a:r>
            <a:r>
              <a:rPr lang="it-IT" sz="4800" b="1"/>
              <a:t>Amen. </a:t>
            </a:r>
            <a:endParaRPr lang="it-IT" sz="480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1"/>
          <p:cNvSpPr txBox="1">
            <a:spLocks noChangeArrowheads="1"/>
          </p:cNvSpPr>
          <p:nvPr/>
        </p:nvSpPr>
        <p:spPr bwMode="auto">
          <a:xfrm>
            <a:off x="214313" y="0"/>
            <a:ext cx="892968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it-IT" sz="4000" b="1">
                <a:latin typeface="Eras Bold ITC" pitchFamily="34" charset="0"/>
              </a:rPr>
              <a:t>Gloria a Dio nell'alto dei cieli </a:t>
            </a:r>
          </a:p>
          <a:p>
            <a:pPr algn="just"/>
            <a:r>
              <a:rPr lang="it-IT" sz="4000" b="1">
                <a:latin typeface="Eras Bold ITC" pitchFamily="34" charset="0"/>
              </a:rPr>
              <a:t>e pace in terra </a:t>
            </a:r>
          </a:p>
          <a:p>
            <a:pPr algn="just"/>
            <a:r>
              <a:rPr lang="it-IT" sz="4000" b="1">
                <a:latin typeface="Eras Bold ITC" pitchFamily="34" charset="0"/>
              </a:rPr>
              <a:t>agli uomini di buona volontà. </a:t>
            </a:r>
          </a:p>
          <a:p>
            <a:pPr algn="just"/>
            <a:r>
              <a:rPr lang="it-IT" sz="4000" b="1">
                <a:latin typeface="Eras Bold ITC" pitchFamily="34" charset="0"/>
              </a:rPr>
              <a:t>Noi ti lodiamo, ti benediciamo, </a:t>
            </a:r>
          </a:p>
          <a:p>
            <a:pPr algn="just"/>
            <a:r>
              <a:rPr lang="it-IT" sz="4000" b="1">
                <a:latin typeface="Eras Bold ITC" pitchFamily="34" charset="0"/>
              </a:rPr>
              <a:t>ti adoriamo, ti glorifichiamo, </a:t>
            </a:r>
          </a:p>
          <a:p>
            <a:pPr algn="just"/>
            <a:r>
              <a:rPr lang="it-IT" sz="4000" b="1">
                <a:latin typeface="Eras Bold ITC" pitchFamily="34" charset="0"/>
              </a:rPr>
              <a:t>ti rendiamo grazie </a:t>
            </a:r>
          </a:p>
          <a:p>
            <a:pPr algn="just"/>
            <a:r>
              <a:rPr lang="it-IT" sz="4000" b="1">
                <a:latin typeface="Eras Bold ITC" pitchFamily="34" charset="0"/>
              </a:rPr>
              <a:t>per la tua gloria immensa, </a:t>
            </a:r>
          </a:p>
          <a:p>
            <a:pPr algn="just"/>
            <a:r>
              <a:rPr lang="it-IT" sz="4000" b="1">
                <a:latin typeface="Eras Bold ITC" pitchFamily="34" charset="0"/>
              </a:rPr>
              <a:t>Signore Dio, Re del Cielo, </a:t>
            </a:r>
          </a:p>
          <a:p>
            <a:pPr algn="just"/>
            <a:r>
              <a:rPr lang="it-IT" sz="4000" b="1">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1"/>
          <p:cNvSpPr>
            <a:spLocks noChangeArrowheads="1"/>
          </p:cNvSpPr>
          <p:nvPr/>
        </p:nvSpPr>
        <p:spPr bwMode="auto">
          <a:xfrm>
            <a:off x="285750" y="0"/>
            <a:ext cx="885825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eaLnBrk="0" hangingPunct="0"/>
            <a:r>
              <a:rPr lang="it-IT" sz="4000" b="1">
                <a:solidFill>
                  <a:srgbClr val="000000"/>
                </a:solidFill>
                <a:latin typeface="Eras Bold ITC" pitchFamily="34" charset="0"/>
              </a:rPr>
              <a:t>Signore, Figlio unigenito, </a:t>
            </a:r>
          </a:p>
          <a:p>
            <a:pPr algn="just" eaLnBrk="0" hangingPunct="0"/>
            <a:r>
              <a:rPr lang="it-IT" sz="4000" b="1">
                <a:solidFill>
                  <a:srgbClr val="000000"/>
                </a:solidFill>
                <a:latin typeface="Eras Bold ITC" pitchFamily="34" charset="0"/>
              </a:rPr>
              <a:t>Gesù Cristo, Signore Dio, </a:t>
            </a:r>
          </a:p>
          <a:p>
            <a:pPr algn="just" eaLnBrk="0" hangingPunct="0"/>
            <a:r>
              <a:rPr lang="it-IT" sz="4000" b="1">
                <a:solidFill>
                  <a:srgbClr val="000000"/>
                </a:solidFill>
                <a:latin typeface="Eras Bold ITC" pitchFamily="34" charset="0"/>
              </a:rPr>
              <a:t>Agnello di Dio, Figlio del Padre,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abbi pietà di noi;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accogli la nostra supplica; </a:t>
            </a:r>
          </a:p>
          <a:p>
            <a:pPr algn="just" eaLnBrk="0" hangingPunct="0"/>
            <a:r>
              <a:rPr lang="it-IT" sz="4000" b="1">
                <a:solidFill>
                  <a:srgbClr val="000000"/>
                </a:solidFill>
                <a:latin typeface="Eras Bold ITC" pitchFamily="34" charset="0"/>
              </a:rPr>
              <a:t>tu che siedi alla destra del Padre, </a:t>
            </a:r>
          </a:p>
          <a:p>
            <a:pPr algn="just" eaLnBrk="0" hangingPunct="0"/>
            <a:r>
              <a:rPr lang="it-IT" sz="4000" b="1">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Rettangolo 3"/>
          <p:cNvSpPr/>
          <p:nvPr/>
        </p:nvSpPr>
        <p:spPr>
          <a:xfrm>
            <a:off x="1285852" y="1428736"/>
            <a:ext cx="6667348" cy="2428892"/>
          </a:xfrm>
          <a:prstGeom prst="rect">
            <a:avLst/>
          </a:prstGeom>
          <a:noFill/>
        </p:spPr>
        <p:txBody>
          <a:bodyPr wrap="none" lIns="91440" tIns="45720" rIns="91440" bIns="45720">
            <a:prstTxWarp prst="textChevronInverted">
              <a:avLst/>
            </a:prstTxWarp>
            <a:spAutoFit/>
          </a:bodyPr>
          <a:lstStyle/>
          <a:p>
            <a:pPr algn="ctr" fontAlgn="auto">
              <a:spcBef>
                <a:spcPts val="0"/>
              </a:spcBef>
              <a:spcAft>
                <a:spcPts val="0"/>
              </a:spcAft>
            </a:pPr>
            <a:r>
              <a:rPr lang="it-IT" sz="54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rPr>
              <a:t>Noi veniamo a Te</a:t>
            </a:r>
            <a:endParaRPr lang="it-IT"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endParaRPr>
          </a:p>
        </p:txBody>
      </p:sp>
    </p:spTree>
    <p:extLst>
      <p:ext uri="{BB962C8B-B14F-4D97-AF65-F5344CB8AC3E}">
        <p14:creationId xmlns:p14="http://schemas.microsoft.com/office/powerpoint/2010/main" xmlns="" val="429116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14313" y="285750"/>
            <a:ext cx="8929687"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88" y="0"/>
            <a:ext cx="8786812" cy="5016758"/>
          </a:xfrm>
          <a:prstGeom prst="rect">
            <a:avLst/>
          </a:prstGeom>
        </p:spPr>
        <p:txBody>
          <a:bodyPr>
            <a:spAutoFit/>
          </a:bodyPr>
          <a:lstStyle/>
          <a:p>
            <a:pPr fontAlgn="auto">
              <a:spcBef>
                <a:spcPts val="0"/>
              </a:spcBef>
              <a:spcAft>
                <a:spcPts val="0"/>
              </a:spcAft>
              <a:defRPr/>
            </a:pPr>
            <a:r>
              <a:rPr lang="it-IT" sz="4000" dirty="0" smtClean="0"/>
              <a:t>O </a:t>
            </a:r>
            <a:r>
              <a:rPr lang="it-IT" sz="4000" dirty="0"/>
              <a:t>Dio, la tua sapienza va in cerca di quanti ne ascoltano la voce, rendici degni di partecipare al tuo banchetto e fa' che alimentiamo l'olio delle nostre lampade, perché non si estinguano nell'attesa, ma quando tu verrai siamo pronti a correrti incontro, per entrare con te alla festa nuziale. </a:t>
            </a:r>
            <a:r>
              <a:rPr lang="it-IT" sz="4000" dirty="0" smtClean="0">
                <a:latin typeface="Arial" pitchFamily="34" charset="0"/>
                <a:cs typeface="Arial" pitchFamily="34" charset="0"/>
              </a:rPr>
              <a:t>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612845"/>
            <a:ext cx="8136904" cy="3785652"/>
          </a:xfrm>
          <a:prstGeom prst="rect">
            <a:avLst/>
          </a:prstGeom>
        </p:spPr>
        <p:txBody>
          <a:bodyPr wrap="square">
            <a:spAutoFit/>
          </a:bodyPr>
          <a:lstStyle/>
          <a:p>
            <a:pPr lvl="0" fontAlgn="auto">
              <a:spcBef>
                <a:spcPts val="0"/>
              </a:spcBef>
              <a:spcAft>
                <a:spcPts val="0"/>
              </a:spcAft>
              <a:defRPr/>
            </a:pPr>
            <a:r>
              <a:rPr lang="it-IT" sz="4000" dirty="0">
                <a:solidFill>
                  <a:srgbClr val="000000"/>
                </a:solidFill>
                <a:latin typeface="Arial" pitchFamily="34" charset="0"/>
                <a:cs typeface="Arial" pitchFamily="34" charset="0"/>
              </a:rPr>
              <a:t>Per il nostro Signore Gesù Cristo, tuo Figlio, che è Dio, e vive e regna con te, nell’unità dello Spirito Santo, per tutti i secoli dei secoli. </a:t>
            </a:r>
            <a:endParaRPr lang="it-IT" sz="4000" dirty="0" smtClean="0">
              <a:solidFill>
                <a:srgbClr val="000000"/>
              </a:solidFill>
              <a:latin typeface="Arial" pitchFamily="34" charset="0"/>
              <a:cs typeface="Arial" pitchFamily="34" charset="0"/>
            </a:endParaRPr>
          </a:p>
          <a:p>
            <a:pPr lvl="0" fontAlgn="auto">
              <a:spcBef>
                <a:spcPts val="0"/>
              </a:spcBef>
              <a:spcAft>
                <a:spcPts val="0"/>
              </a:spcAft>
              <a:defRPr/>
            </a:pPr>
            <a:endParaRPr lang="it-IT"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lvl="0" algn="r" fontAlgn="auto">
              <a:spcBef>
                <a:spcPts val="0"/>
              </a:spcBef>
              <a:spcAft>
                <a:spcPts val="0"/>
              </a:spcAft>
              <a:defRPr/>
            </a:pPr>
            <a:r>
              <a:rPr lang="it-IT" sz="4000" b="1" dirty="0" smtClean="0">
                <a:solidFill>
                  <a:prstClr val="black"/>
                </a:solidFill>
                <a:effectLst>
                  <a:outerShdw blurRad="38100" dist="38100" dir="2700000" algn="tl">
                    <a:srgbClr val="000000">
                      <a:alpha val="43137"/>
                    </a:srgbClr>
                  </a:outerShdw>
                </a:effectLst>
                <a:latin typeface="Calibri"/>
              </a:rPr>
              <a:t>Amen</a:t>
            </a:r>
            <a:r>
              <a:rPr lang="it-IT" sz="4000" b="1" dirty="0">
                <a:solidFill>
                  <a:prstClr val="black"/>
                </a:solidFill>
                <a:effectLst>
                  <a:outerShdw blurRad="38100" dist="38100" dir="2700000" algn="tl">
                    <a:srgbClr val="000000">
                      <a:alpha val="43137"/>
                    </a:srgbClr>
                  </a:outerShdw>
                </a:effectLst>
                <a:latin typeface="Calibri"/>
              </a:rPr>
              <a:t>. </a:t>
            </a:r>
            <a:endParaRPr lang="it-IT" sz="4000"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xmlns="" val="2731489170"/>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5"/>
          <p:cNvSpPr>
            <a:spLocks noChangeArrowheads="1" noChangeShapeType="1" noTextEdit="1"/>
          </p:cNvSpPr>
          <p:nvPr/>
        </p:nvSpPr>
        <p:spPr bwMode="auto">
          <a:xfrm>
            <a:off x="3857625" y="1214438"/>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3795" name="Picture 2" descr="http://www.donbosco-torino.it/image/07/03/08-S_Giovanni_Evangelist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0"/>
            <a:ext cx="3054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224205" y="0"/>
            <a:ext cx="8643937" cy="6555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it-IT" sz="4000" i="1" dirty="0"/>
              <a:t>Dal libro della </a:t>
            </a:r>
            <a:r>
              <a:rPr lang="it-IT" sz="4000" i="1" dirty="0" smtClean="0"/>
              <a:t>Sapienza</a:t>
            </a:r>
          </a:p>
          <a:p>
            <a:endParaRPr lang="it-IT" sz="2000" dirty="0"/>
          </a:p>
          <a:p>
            <a:r>
              <a:rPr lang="it-IT" sz="4000" dirty="0"/>
              <a:t>La sapienza è splendida e non sfiorisce, facilmente si lascia vedere da coloro che la amano e si lascia trovare da quelli che la cercano. Nel farsi conoscere previene coloro che la desiderano. Chi si alza di buon mattino per cercarla non si affaticherà, la troverà seduta alla sua porta. </a:t>
            </a:r>
          </a:p>
        </p:txBody>
      </p:sp>
    </p:spTree>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357188" y="214313"/>
            <a:ext cx="8501062"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dirty="0" smtClean="0"/>
              <a:t>Riflettere su di lei, infatti, è intelligenza perfetta, chi veglia a causa sua sarà presto senza affanni; poiché lei stessa va in cerca di quelli che sono degni di lei, appare loro benevola per le strade e in ogni progetto va loro incontro.</a:t>
            </a:r>
          </a:p>
          <a:p>
            <a:r>
              <a:rPr lang="it-IT" sz="4000" dirty="0" smtClean="0"/>
              <a:t>Parola </a:t>
            </a:r>
            <a:r>
              <a:rPr lang="it-IT" sz="4000" dirty="0"/>
              <a:t>di Dio.</a:t>
            </a:r>
            <a:endParaRPr lang="it-IT" sz="4000" dirty="0">
              <a:solidFill>
                <a:srgbClr val="000000"/>
              </a:solidFill>
              <a:cs typeface="Times New Roman" pitchFamily="18" charset="0"/>
            </a:endParaRPr>
          </a:p>
          <a:p>
            <a:pPr algn="r"/>
            <a:r>
              <a:rPr lang="it-IT" sz="4000" b="1" dirty="0"/>
              <a:t>Rendiamo grazie a Dio</a:t>
            </a:r>
          </a:p>
        </p:txBody>
      </p:sp>
    </p:spTree>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C:\Users\Fede\Desktop\Fiume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0"/>
            <a:ext cx="8775700" cy="1108075"/>
          </a:xfrm>
          <a:prstGeom prst="rect">
            <a:avLst/>
          </a:prstGeom>
          <a:solidFill>
            <a:srgbClr val="8EB4E3">
              <a:alpha val="20000"/>
            </a:srgbClr>
          </a:solidFill>
          <a:ln w="9525">
            <a:noFill/>
            <a:miter lim="800000"/>
            <a:headEnd/>
            <a:tailEnd/>
          </a:ln>
          <a:effectLst>
            <a:outerShdw dist="35921" dir="2700000" algn="ctr" rotWithShape="0">
              <a:schemeClr val="tx1"/>
            </a:outerShdw>
            <a:softEdge rad="127000"/>
          </a:effectLst>
        </p:spPr>
        <p:txBody>
          <a:bodyPr wrap="none">
            <a:spAutoFit/>
          </a:bodyPr>
          <a:lstStyle/>
          <a:p>
            <a:pPr fontAlgn="auto">
              <a:spcBef>
                <a:spcPts val="0"/>
              </a:spcBef>
              <a:spcAft>
                <a:spcPts val="0"/>
              </a:spcAft>
              <a:defRPr/>
            </a:pPr>
            <a:r>
              <a:rPr lang="ca-ES" sz="6600" b="1" i="1" dirty="0">
                <a:solidFill>
                  <a:schemeClr val="bg1"/>
                </a:solidFill>
                <a:latin typeface="Comic Sans MS" pitchFamily="66" charset="0"/>
                <a:cs typeface="+mn-cs"/>
              </a:rPr>
              <a:t> Salmo responsoriale</a:t>
            </a:r>
            <a:r>
              <a:rPr lang="ca-ES" sz="2800" b="1" i="1" dirty="0">
                <a:solidFill>
                  <a:schemeClr val="bg1"/>
                </a:solidFill>
                <a:latin typeface="Comic Sans MS" pitchFamily="66" charset="0"/>
                <a:cs typeface="+mn-cs"/>
              </a:rPr>
              <a:t> </a:t>
            </a:r>
            <a:endParaRPr lang="ca-ES" sz="6600" b="1" i="1" dirty="0">
              <a:solidFill>
                <a:schemeClr val="bg1"/>
              </a:solidFill>
              <a:latin typeface="Comic Sans MS" pitchFamily="66" charset="0"/>
              <a:cs typeface="+mn-cs"/>
            </a:endParaRPr>
          </a:p>
        </p:txBody>
      </p:sp>
      <p:sp>
        <p:nvSpPr>
          <p:cNvPr id="5124" name="Rectangle 4"/>
          <p:cNvSpPr>
            <a:spLocks noChangeArrowheads="1"/>
          </p:cNvSpPr>
          <p:nvPr/>
        </p:nvSpPr>
        <p:spPr bwMode="auto">
          <a:xfrm>
            <a:off x="928688" y="2857500"/>
            <a:ext cx="8072437" cy="3170099"/>
          </a:xfrm>
          <a:prstGeom prst="rect">
            <a:avLst/>
          </a:prstGeom>
          <a:solidFill>
            <a:schemeClr val="bg1">
              <a:alpha val="50000"/>
            </a:schemeClr>
          </a:solidFill>
          <a:ln w="9525">
            <a:noFill/>
            <a:miter lim="800000"/>
            <a:headEnd/>
            <a:tailEnd/>
          </a:ln>
          <a:effectLst/>
        </p:spPr>
        <p:txBody>
          <a:bodyPr>
            <a:spAutoFit/>
          </a:bodyPr>
          <a:lstStyle/>
          <a:p>
            <a:pPr fontAlgn="auto">
              <a:spcBef>
                <a:spcPts val="0"/>
              </a:spcBef>
              <a:spcAft>
                <a:spcPts val="0"/>
              </a:spcAft>
              <a:defRPr/>
            </a:pPr>
            <a:r>
              <a:rPr lang="it-IT" sz="4000" b="1" i="1" dirty="0">
                <a:solidFill>
                  <a:srgbClr val="0C14FF"/>
                </a:solidFill>
                <a:effectLst>
                  <a:outerShdw blurRad="38100" dist="38100" dir="2700000" algn="tl">
                    <a:srgbClr val="C0C0C0"/>
                  </a:outerShdw>
                </a:effectLst>
                <a:latin typeface="Comic Sans MS" pitchFamily="66" charset="0"/>
                <a:cs typeface="+mn-cs"/>
              </a:rPr>
              <a:t>O Dio, tu sei il mio Dio, dall’aurora io ti cerco, ha sete di te l’anima mia, desidera te la mia carne in terra arida, assetata, senz’acqua. </a:t>
            </a:r>
            <a:endParaRPr lang="ca-ES" sz="4000" b="1" i="1" dirty="0">
              <a:solidFill>
                <a:srgbClr val="0C14FF"/>
              </a:solidFill>
              <a:effectLst>
                <a:outerShdw blurRad="38100" dist="38100" dir="2700000" algn="tl">
                  <a:srgbClr val="C0C0C0"/>
                </a:outerShdw>
              </a:effectLst>
              <a:latin typeface="Comic Sans MS" pitchFamily="66" charset="0"/>
              <a:cs typeface="+mn-cs"/>
            </a:endParaRPr>
          </a:p>
        </p:txBody>
      </p:sp>
      <p:sp>
        <p:nvSpPr>
          <p:cNvPr id="38919" name="Rectangle 5"/>
          <p:cNvSpPr>
            <a:spLocks noChangeArrowheads="1"/>
          </p:cNvSpPr>
          <p:nvPr/>
        </p:nvSpPr>
        <p:spPr bwMode="auto">
          <a:xfrm>
            <a:off x="357188" y="1214438"/>
            <a:ext cx="6388287" cy="1323439"/>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ca-ES" sz="1400" b="1" i="1" dirty="0" smtClean="0">
                <a:solidFill>
                  <a:srgbClr val="000000"/>
                </a:solidFill>
                <a:latin typeface="Comic Sans MS" pitchFamily="66" charset="0"/>
              </a:rPr>
              <a:t> </a:t>
            </a:r>
            <a:r>
              <a:rPr lang="it-IT" sz="4000" b="1" i="1" dirty="0" smtClean="0">
                <a:solidFill>
                  <a:srgbClr val="FF0000"/>
                </a:solidFill>
                <a:latin typeface="Comic Sans MS" pitchFamily="66" charset="0"/>
              </a:rPr>
              <a:t>Ha sete di te, Signore, </a:t>
            </a:r>
          </a:p>
          <a:p>
            <a:r>
              <a:rPr lang="it-IT" sz="4000" b="1" i="1" dirty="0" smtClean="0">
                <a:solidFill>
                  <a:srgbClr val="FF0000"/>
                </a:solidFill>
                <a:latin typeface="Comic Sans MS" pitchFamily="66" charset="0"/>
              </a:rPr>
              <a:t>l'anima mia.</a:t>
            </a:r>
            <a:endParaRPr lang="ca-ES" sz="4000" b="1" i="1" dirty="0">
              <a:solidFill>
                <a:srgbClr val="FF0000"/>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Fede\Desktop\em0411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5"/>
          <p:cNvSpPr>
            <a:spLocks noChangeArrowheads="1"/>
          </p:cNvSpPr>
          <p:nvPr/>
        </p:nvSpPr>
        <p:spPr bwMode="auto">
          <a:xfrm>
            <a:off x="142875" y="142875"/>
            <a:ext cx="8858250" cy="3170099"/>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ca-ES" sz="1400" i="1" dirty="0">
                <a:solidFill>
                  <a:schemeClr val="accent2"/>
                </a:solidFill>
                <a:latin typeface="Comic Sans MS" pitchFamily="66" charset="0"/>
              </a:rPr>
              <a:t> </a:t>
            </a:r>
            <a:r>
              <a:rPr lang="it-IT" sz="4000" b="1" i="1" dirty="0" smtClean="0">
                <a:solidFill>
                  <a:schemeClr val="accent2"/>
                </a:solidFill>
                <a:latin typeface="Comic Sans MS" pitchFamily="66" charset="0"/>
              </a:rPr>
              <a:t>Così nel santuario ti ho contemplato, guardando la tua potenza e la tua gloria. Poiché il tuo amore vale più della vita, le mie labbra canteranno la tua lode.</a:t>
            </a:r>
            <a:endParaRPr lang="ca-ES" sz="4000" b="1" i="1" dirty="0">
              <a:solidFill>
                <a:schemeClr val="accent2"/>
              </a:solidFill>
              <a:latin typeface="Comic Sans MS" pitchFamily="66" charset="0"/>
            </a:endParaRPr>
          </a:p>
        </p:txBody>
      </p:sp>
      <p:sp>
        <p:nvSpPr>
          <p:cNvPr id="5" name="Rectangle 5"/>
          <p:cNvSpPr>
            <a:spLocks noChangeArrowheads="1"/>
          </p:cNvSpPr>
          <p:nvPr/>
        </p:nvSpPr>
        <p:spPr bwMode="auto">
          <a:xfrm>
            <a:off x="2267744" y="4653136"/>
            <a:ext cx="6388287" cy="1323439"/>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ca-ES" sz="1400" b="1" i="1" dirty="0" smtClean="0">
                <a:solidFill>
                  <a:srgbClr val="000000"/>
                </a:solidFill>
                <a:latin typeface="Comic Sans MS" pitchFamily="66" charset="0"/>
              </a:rPr>
              <a:t> </a:t>
            </a:r>
            <a:r>
              <a:rPr lang="it-IT" sz="4000" b="1" i="1" dirty="0" smtClean="0">
                <a:solidFill>
                  <a:srgbClr val="FF0000"/>
                </a:solidFill>
                <a:latin typeface="Comic Sans MS" pitchFamily="66" charset="0"/>
              </a:rPr>
              <a:t>Ha sete di te, Signore, </a:t>
            </a:r>
          </a:p>
          <a:p>
            <a:r>
              <a:rPr lang="it-IT" sz="4000" b="1" i="1" dirty="0" smtClean="0">
                <a:solidFill>
                  <a:srgbClr val="FF0000"/>
                </a:solidFill>
                <a:latin typeface="Comic Sans MS" pitchFamily="66" charset="0"/>
              </a:rPr>
              <a:t>l'anima mia.</a:t>
            </a:r>
            <a:endParaRPr lang="ca-ES" sz="4000" b="1" i="1" dirty="0">
              <a:solidFill>
                <a:srgbClr val="FF0000"/>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N:\09 Presentazioni\Anno A\Qumran\Terrasanta 2007\Terrasanta 2007 3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Rectangle 4"/>
          <p:cNvSpPr>
            <a:spLocks noChangeArrowheads="1"/>
          </p:cNvSpPr>
          <p:nvPr/>
        </p:nvSpPr>
        <p:spPr bwMode="auto">
          <a:xfrm>
            <a:off x="857224" y="142879"/>
            <a:ext cx="7789863" cy="3170099"/>
          </a:xfrm>
          <a:prstGeom prst="rect">
            <a:avLst/>
          </a:prstGeom>
          <a:solidFill>
            <a:srgbClr val="FFFFFF">
              <a:alpha val="69804"/>
            </a:srgbClr>
          </a:solidFill>
          <a:ln w="9525">
            <a:noFill/>
            <a:miter lim="800000"/>
            <a:headEnd/>
            <a:tailEnd/>
          </a:ln>
          <a:effectLst>
            <a:softEdge rad="63500"/>
          </a:effectLst>
        </p:spPr>
        <p:txBody>
          <a:bodyPr>
            <a:spAutoFit/>
          </a:bodyPr>
          <a:lstStyle/>
          <a:p>
            <a:pPr fontAlgn="auto">
              <a:spcBef>
                <a:spcPts val="0"/>
              </a:spcBef>
              <a:spcAft>
                <a:spcPts val="0"/>
              </a:spcAft>
              <a:defRPr/>
            </a:pPr>
            <a:r>
              <a:rPr lang="it-IT" sz="4000" b="1" i="1" dirty="0">
                <a:solidFill>
                  <a:schemeClr val="accent2"/>
                </a:solidFill>
                <a:latin typeface="Comic Sans MS" pitchFamily="66" charset="0"/>
                <a:cs typeface="+mn-cs"/>
              </a:rPr>
              <a:t>Così ti benedirò per tutta la vita: nel tuo nome alzerò le mie mani. Come saziato dai cibi migliori, con labbra gioiose ti </a:t>
            </a:r>
            <a:r>
              <a:rPr lang="it-IT" sz="4000" b="1" i="1" dirty="0" smtClean="0">
                <a:solidFill>
                  <a:schemeClr val="accent2"/>
                </a:solidFill>
                <a:latin typeface="Comic Sans MS" pitchFamily="66" charset="0"/>
                <a:cs typeface="+mn-cs"/>
              </a:rPr>
              <a:t>loderà </a:t>
            </a:r>
            <a:r>
              <a:rPr lang="it-IT" sz="4000" b="1" i="1" dirty="0">
                <a:solidFill>
                  <a:schemeClr val="accent2"/>
                </a:solidFill>
                <a:latin typeface="Comic Sans MS" pitchFamily="66" charset="0"/>
                <a:cs typeface="+mn-cs"/>
              </a:rPr>
              <a:t>la mia bocca. </a:t>
            </a:r>
            <a:endParaRPr lang="ca-ES" sz="4000" b="1" i="1" dirty="0">
              <a:solidFill>
                <a:schemeClr val="accent2"/>
              </a:solidFill>
              <a:latin typeface="Comic Sans MS" pitchFamily="66" charset="0"/>
              <a:cs typeface="+mn-cs"/>
            </a:endParaRPr>
          </a:p>
        </p:txBody>
      </p:sp>
      <p:sp>
        <p:nvSpPr>
          <p:cNvPr id="5" name="Rectangle 5"/>
          <p:cNvSpPr>
            <a:spLocks noChangeArrowheads="1"/>
          </p:cNvSpPr>
          <p:nvPr/>
        </p:nvSpPr>
        <p:spPr bwMode="auto">
          <a:xfrm>
            <a:off x="2123728" y="5157192"/>
            <a:ext cx="6388287" cy="1323439"/>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ca-ES" sz="1400" b="1" i="1" dirty="0" smtClean="0">
                <a:solidFill>
                  <a:srgbClr val="000000"/>
                </a:solidFill>
                <a:latin typeface="Comic Sans MS" pitchFamily="66" charset="0"/>
              </a:rPr>
              <a:t> </a:t>
            </a:r>
            <a:r>
              <a:rPr lang="it-IT" sz="4000" b="1" i="1" dirty="0" smtClean="0">
                <a:solidFill>
                  <a:srgbClr val="FF0000"/>
                </a:solidFill>
                <a:latin typeface="Comic Sans MS" pitchFamily="66" charset="0"/>
              </a:rPr>
              <a:t>Ha sete di te, Signore, </a:t>
            </a:r>
          </a:p>
          <a:p>
            <a:r>
              <a:rPr lang="it-IT" sz="4000" b="1" i="1" dirty="0" smtClean="0">
                <a:solidFill>
                  <a:srgbClr val="FF0000"/>
                </a:solidFill>
                <a:latin typeface="Comic Sans MS" pitchFamily="66" charset="0"/>
              </a:rPr>
              <a:t>l'anima mia.</a:t>
            </a:r>
            <a:endParaRPr lang="ca-ES" sz="4000" b="1" i="1" dirty="0">
              <a:solidFill>
                <a:srgbClr val="FF0000"/>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483768" y="4509120"/>
            <a:ext cx="6388287" cy="1323439"/>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ca-ES" sz="1400" b="1" i="1" dirty="0" smtClean="0">
                <a:solidFill>
                  <a:srgbClr val="000000"/>
                </a:solidFill>
                <a:latin typeface="Comic Sans MS" pitchFamily="66" charset="0"/>
              </a:rPr>
              <a:t> </a:t>
            </a:r>
            <a:r>
              <a:rPr lang="it-IT" sz="4000" b="1" i="1" dirty="0" smtClean="0">
                <a:solidFill>
                  <a:srgbClr val="FF0000"/>
                </a:solidFill>
                <a:latin typeface="Comic Sans MS" pitchFamily="66" charset="0"/>
              </a:rPr>
              <a:t>Ha sete di te, Signore, </a:t>
            </a:r>
          </a:p>
          <a:p>
            <a:r>
              <a:rPr lang="it-IT" sz="4000" b="1" i="1" dirty="0" smtClean="0">
                <a:solidFill>
                  <a:srgbClr val="FF0000"/>
                </a:solidFill>
                <a:latin typeface="Comic Sans MS" pitchFamily="66" charset="0"/>
              </a:rPr>
              <a:t>l'anima mia.</a:t>
            </a:r>
            <a:endParaRPr lang="ca-ES" sz="4000" b="1" i="1" dirty="0">
              <a:solidFill>
                <a:srgbClr val="FF0000"/>
              </a:solidFill>
              <a:latin typeface="Comic Sans MS" pitchFamily="66" charset="0"/>
            </a:endParaRPr>
          </a:p>
        </p:txBody>
      </p:sp>
      <p:sp>
        <p:nvSpPr>
          <p:cNvPr id="3" name="Rectangle 4"/>
          <p:cNvSpPr>
            <a:spLocks noChangeArrowheads="1"/>
          </p:cNvSpPr>
          <p:nvPr/>
        </p:nvSpPr>
        <p:spPr bwMode="auto">
          <a:xfrm>
            <a:off x="857224" y="142879"/>
            <a:ext cx="7789863" cy="3170099"/>
          </a:xfrm>
          <a:prstGeom prst="rect">
            <a:avLst/>
          </a:prstGeom>
          <a:solidFill>
            <a:srgbClr val="FFFFFF">
              <a:alpha val="69804"/>
            </a:srgbClr>
          </a:solidFill>
          <a:ln w="9525">
            <a:noFill/>
            <a:miter lim="800000"/>
            <a:headEnd/>
            <a:tailEnd/>
          </a:ln>
          <a:effectLst>
            <a:softEdge rad="63500"/>
          </a:effectLst>
        </p:spPr>
        <p:txBody>
          <a:bodyPr>
            <a:spAutoFit/>
          </a:bodyPr>
          <a:lstStyle/>
          <a:p>
            <a:pPr fontAlgn="auto">
              <a:spcBef>
                <a:spcPts val="0"/>
              </a:spcBef>
              <a:spcAft>
                <a:spcPts val="0"/>
              </a:spcAft>
              <a:defRPr/>
            </a:pPr>
            <a:r>
              <a:rPr lang="it-IT" sz="4000" b="1" i="1" dirty="0">
                <a:solidFill>
                  <a:schemeClr val="accent2"/>
                </a:solidFill>
                <a:latin typeface="Comic Sans MS" pitchFamily="66" charset="0"/>
                <a:cs typeface="+mn-cs"/>
              </a:rPr>
              <a:t>Quando nel mio letto di te mi ricordo e penso a te nelle veglie notturne, a te che sei stato il mio aiuto, esulto di gioia all’ombra delle tue ali. </a:t>
            </a:r>
            <a:endParaRPr lang="ca-ES" sz="4000" b="1" i="1" dirty="0">
              <a:solidFill>
                <a:schemeClr val="accent2"/>
              </a:solidFill>
              <a:latin typeface="Comic Sans MS" pitchFamily="66" charset="0"/>
              <a:cs typeface="+mn-cs"/>
            </a:endParaRPr>
          </a:p>
        </p:txBody>
      </p:sp>
    </p:spTree>
    <p:extLst>
      <p:ext uri="{BB962C8B-B14F-4D97-AF65-F5344CB8AC3E}">
        <p14:creationId xmlns:p14="http://schemas.microsoft.com/office/powerpoint/2010/main" xmlns="" val="3165930793"/>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2032909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gocc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ChangeArrowheads="1"/>
          </p:cNvSpPr>
          <p:nvPr/>
        </p:nvSpPr>
        <p:spPr bwMode="auto">
          <a:xfrm>
            <a:off x="1071563" y="2611438"/>
            <a:ext cx="8072437" cy="3416320"/>
          </a:xfrm>
          <a:prstGeom prst="rect">
            <a:avLst/>
          </a:prstGeom>
          <a:solidFill>
            <a:srgbClr val="008000">
              <a:alpha val="80000"/>
            </a:srgbClr>
          </a:solidFill>
          <a:ln w="9525">
            <a:noFill/>
            <a:miter lim="800000"/>
            <a:headEnd/>
            <a:tailEnd/>
          </a:ln>
          <a:effectLst>
            <a:softEdge rad="63500"/>
          </a:effectLst>
        </p:spPr>
        <p:txBody>
          <a:bodyPr>
            <a:spAutoFit/>
          </a:bodyPr>
          <a:lstStyle/>
          <a:p>
            <a:pPr fontAlgn="auto">
              <a:spcBef>
                <a:spcPts val="0"/>
              </a:spcBef>
              <a:spcAft>
                <a:spcPts val="0"/>
              </a:spcAft>
              <a:defRPr/>
            </a:pPr>
            <a:r>
              <a:rPr lang="it-IT" sz="5400" b="1" i="1" dirty="0">
                <a:solidFill>
                  <a:schemeClr val="bg1"/>
                </a:solidFill>
                <a:effectLst>
                  <a:outerShdw blurRad="38100" dist="38100" dir="2700000" algn="tl">
                    <a:srgbClr val="000000"/>
                  </a:outerShdw>
                </a:effectLst>
                <a:latin typeface="Comic Sans MS" pitchFamily="66" charset="0"/>
                <a:cs typeface="+mn-cs"/>
              </a:rPr>
              <a:t>Vegliate e tenetevi pronti, perché, nell’ora che non immaginate, viene il Figlio dell’uomo.</a:t>
            </a:r>
          </a:p>
        </p:txBody>
      </p:sp>
      <p:sp>
        <p:nvSpPr>
          <p:cNvPr id="4" name="WordArt 4"/>
          <p:cNvSpPr>
            <a:spLocks noChangeArrowheads="1" noChangeShapeType="1" noTextEdit="1"/>
          </p:cNvSpPr>
          <p:nvPr/>
        </p:nvSpPr>
        <p:spPr bwMode="auto">
          <a:xfrm>
            <a:off x="142875" y="209550"/>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0" presetClass="entr" presetSubtype="0" fill="hold" nodeType="after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i="1" dirty="0" smtClean="0"/>
              <a:t>Matteo</a:t>
            </a:r>
            <a:r>
              <a:rPr lang="it-IT" sz="4000" dirty="0" smtClean="0">
                <a:solidFill>
                  <a:srgbClr val="000000"/>
                </a:solidFill>
                <a:latin typeface="Calibri" pitchFamily="34" charset="0"/>
              </a:rPr>
              <a:t>.</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642938"/>
            <a:ext cx="2794000"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5"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07206"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07212" name="Text Box 12"/>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07217" name="Text Box 17"/>
          <p:cNvSpPr txBox="1">
            <a:spLocks noChangeArrowheads="1"/>
          </p:cNvSpPr>
          <p:nvPr/>
        </p:nvSpPr>
        <p:spPr bwMode="auto">
          <a:xfrm>
            <a:off x="0" y="5157788"/>
            <a:ext cx="9144000" cy="1446212"/>
          </a:xfrm>
          <a:prstGeom prst="rect">
            <a:avLst/>
          </a:prstGeom>
          <a:noFill/>
          <a:ln w="9525">
            <a:noFill/>
            <a:miter lim="800000"/>
            <a:headEnd/>
            <a:tailEnd/>
          </a:ln>
          <a:effectLst/>
        </p:spPr>
        <p:txBody>
          <a:bodyPr>
            <a:spAutoFit/>
          </a:bodyPr>
          <a:lstStyle/>
          <a:p>
            <a:pPr algn="ctr">
              <a:defRPr/>
            </a:pPr>
            <a:r>
              <a:rPr lang="it-IT" sz="4400" dirty="0">
                <a:solidFill>
                  <a:srgbClr val="FFFFFF"/>
                </a:solidFill>
                <a:effectLst>
                  <a:outerShdw blurRad="38100" dist="38100" dir="2700000" algn="tl">
                    <a:srgbClr val="000000">
                      <a:alpha val="43137"/>
                    </a:srgbClr>
                  </a:outerShdw>
                </a:effectLst>
                <a:cs typeface="+mn-cs"/>
              </a:rPr>
              <a:t>In quel tempo, Gesù disse ai suoi discepoli questa parabola: </a:t>
            </a:r>
          </a:p>
        </p:txBody>
      </p:sp>
      <p:pic>
        <p:nvPicPr>
          <p:cNvPr id="3078" name="Picture 11" descr="L:\01 Immagini 6 ottobre 2011\Gesu Cristo APOSTOLI MIRACOLI\Gesù e gli apostoli galile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260350"/>
            <a:ext cx="6121400" cy="4848225"/>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2617207"/>
      </p:ext>
    </p:extLst>
  </p:cSld>
  <p:clrMapOvr>
    <a:masterClrMapping/>
  </p:clrMapOvr>
  <p:transition advTm="12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4"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58405"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58406"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58408"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58409"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58411" name="Text Box 11"/>
          <p:cNvSpPr txBox="1">
            <a:spLocks noChangeArrowheads="1"/>
          </p:cNvSpPr>
          <p:nvPr/>
        </p:nvSpPr>
        <p:spPr bwMode="auto">
          <a:xfrm>
            <a:off x="0" y="4508500"/>
            <a:ext cx="9144000" cy="2124075"/>
          </a:xfrm>
          <a:prstGeom prst="rect">
            <a:avLst/>
          </a:prstGeom>
          <a:noFill/>
          <a:ln w="9525">
            <a:noFill/>
            <a:miter lim="800000"/>
            <a:headEnd/>
            <a:tailEnd/>
          </a:ln>
          <a:effectLst/>
        </p:spPr>
        <p:txBody>
          <a:bodyPr>
            <a:spAutoFit/>
          </a:bodyPr>
          <a:lstStyle/>
          <a:p>
            <a:pPr algn="ctr">
              <a:defRPr/>
            </a:pPr>
            <a:r>
              <a:rPr lang="it-IT" sz="4400" dirty="0">
                <a:solidFill>
                  <a:srgbClr val="FFFFFF"/>
                </a:solidFill>
                <a:effectLst>
                  <a:outerShdw blurRad="38100" dist="38100" dir="2700000" algn="tl">
                    <a:srgbClr val="000000">
                      <a:alpha val="43137"/>
                    </a:srgbClr>
                  </a:outerShdw>
                </a:effectLst>
                <a:cs typeface="+mn-cs"/>
              </a:rPr>
              <a:t>«Il regno dei cieli sarà simile a dieci vergini che presero le loro lampade e uscirono incontro allo sposo. </a:t>
            </a:r>
          </a:p>
        </p:txBody>
      </p:sp>
      <p:pic>
        <p:nvPicPr>
          <p:cNvPr id="4104"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4005263"/>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0907767"/>
      </p:ext>
    </p:extLst>
  </p:cSld>
  <p:clrMapOvr>
    <a:masterClrMapping/>
  </p:clrMapOvr>
  <p:transition advTm="15000">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Rot="1" noChangeArrowheads="1"/>
          </p:cNvSpPr>
          <p:nvPr/>
        </p:nvSpPr>
        <p:spPr bwMode="auto">
          <a:xfrm>
            <a:off x="4724400" y="54102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5123" name="Rectangle 3"/>
          <p:cNvSpPr>
            <a:spLocks noRot="1" noChangeArrowheads="1"/>
          </p:cNvSpPr>
          <p:nvPr/>
        </p:nvSpPr>
        <p:spPr bwMode="auto">
          <a:xfrm>
            <a:off x="4953000" y="56388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359428"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59430"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59431"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59432"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59433"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59435" name="Text Box 11"/>
          <p:cNvSpPr txBox="1">
            <a:spLocks noChangeArrowheads="1"/>
          </p:cNvSpPr>
          <p:nvPr/>
        </p:nvSpPr>
        <p:spPr bwMode="auto">
          <a:xfrm>
            <a:off x="900113" y="3141663"/>
            <a:ext cx="3095625" cy="3476625"/>
          </a:xfrm>
          <a:prstGeom prst="rect">
            <a:avLst/>
          </a:prstGeom>
          <a:noFill/>
          <a:ln w="9525">
            <a:noFill/>
            <a:miter lim="800000"/>
            <a:headEnd/>
            <a:tailEnd/>
          </a:ln>
          <a:effectLst/>
        </p:spPr>
        <p:txBody>
          <a:bodyPr>
            <a:spAutoFit/>
          </a:bodyPr>
          <a:lstStyle/>
          <a:p>
            <a:pPr algn="r">
              <a:defRPr/>
            </a:pPr>
            <a:r>
              <a:rPr lang="it-IT" sz="4400" dirty="0">
                <a:solidFill>
                  <a:srgbClr val="FFFFFF"/>
                </a:solidFill>
                <a:effectLst>
                  <a:outerShdw blurRad="38100" dist="38100" dir="2700000" algn="tl">
                    <a:srgbClr val="000000">
                      <a:alpha val="43137"/>
                    </a:srgbClr>
                  </a:outerShdw>
                </a:effectLst>
                <a:cs typeface="+mn-cs"/>
              </a:rPr>
              <a:t>Cinque di esse erano stolte e cinque sagge; </a:t>
            </a:r>
          </a:p>
        </p:txBody>
      </p:sp>
      <p:pic>
        <p:nvPicPr>
          <p:cNvPr id="5130" name="Picture 14" descr="dieci vergin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25938" y="0"/>
            <a:ext cx="4818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1749129"/>
      </p:ext>
    </p:extLst>
  </p:cSld>
  <p:clrMapOvr>
    <a:masterClrMapping/>
  </p:clrMapOvr>
  <p:transition advTm="1000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6"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0459" name="Text Box 11"/>
          <p:cNvSpPr txBox="1">
            <a:spLocks noChangeArrowheads="1"/>
          </p:cNvSpPr>
          <p:nvPr/>
        </p:nvSpPr>
        <p:spPr bwMode="auto">
          <a:xfrm>
            <a:off x="0" y="5300663"/>
            <a:ext cx="9144000" cy="1447800"/>
          </a:xfrm>
          <a:prstGeom prst="rect">
            <a:avLst/>
          </a:prstGeom>
          <a:noFill/>
          <a:ln w="9525">
            <a:noFill/>
            <a:miter lim="800000"/>
            <a:headEnd/>
            <a:tailEnd/>
          </a:ln>
          <a:effectLst/>
        </p:spPr>
        <p:txBody>
          <a:bodyPr>
            <a:spAutoFit/>
          </a:bodyPr>
          <a:lstStyle/>
          <a:p>
            <a:pPr algn="ctr">
              <a:defRPr/>
            </a:pPr>
            <a:r>
              <a:rPr lang="it-IT" sz="4400" dirty="0">
                <a:solidFill>
                  <a:srgbClr val="FFFFFF"/>
                </a:solidFill>
                <a:cs typeface="+mn-cs"/>
              </a:rPr>
              <a:t>le stolte presero le loro lampade, ma non presero con sé l’olio; </a:t>
            </a:r>
            <a:endParaRPr lang="it-IT" sz="4400" dirty="0">
              <a:solidFill>
                <a:srgbClr val="FFFFFF"/>
              </a:solidFill>
              <a:effectLst>
                <a:outerShdw blurRad="38100" dist="38100" dir="2700000" algn="tl">
                  <a:srgbClr val="808080"/>
                </a:outerShdw>
              </a:effectLst>
              <a:cs typeface="+mn-cs"/>
            </a:endParaRPr>
          </a:p>
        </p:txBody>
      </p:sp>
      <p:pic>
        <p:nvPicPr>
          <p:cNvPr id="6148"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2988" y="333375"/>
            <a:ext cx="7058025" cy="491648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1049413"/>
      </p:ext>
    </p:extLst>
  </p:cSld>
  <p:clrMapOvr>
    <a:masterClrMapping/>
  </p:clrMapOvr>
  <p:transition advTm="1200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6"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1477"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1478"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1481"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1483" name="Text Box 11"/>
          <p:cNvSpPr txBox="1">
            <a:spLocks noChangeArrowheads="1"/>
          </p:cNvSpPr>
          <p:nvPr/>
        </p:nvSpPr>
        <p:spPr bwMode="auto">
          <a:xfrm>
            <a:off x="3563938" y="3141663"/>
            <a:ext cx="5076825" cy="3476625"/>
          </a:xfrm>
          <a:prstGeom prst="rect">
            <a:avLst/>
          </a:prstGeom>
          <a:noFill/>
          <a:ln w="9525">
            <a:noFill/>
            <a:miter lim="800000"/>
            <a:headEnd/>
            <a:tailEnd/>
          </a:ln>
          <a:effectLst/>
        </p:spPr>
        <p:txBody>
          <a:bodyPr>
            <a:spAutoFit/>
          </a:bodyPr>
          <a:lstStyle/>
          <a:p>
            <a:pPr>
              <a:defRPr/>
            </a:pPr>
            <a:r>
              <a:rPr lang="it-IT" sz="4400" dirty="0">
                <a:solidFill>
                  <a:srgbClr val="FFFFFF"/>
                </a:solidFill>
                <a:effectLst>
                  <a:outerShdw blurRad="38100" dist="38100" dir="2700000" algn="tl">
                    <a:srgbClr val="000000">
                      <a:alpha val="43137"/>
                    </a:srgbClr>
                  </a:outerShdw>
                </a:effectLst>
                <a:cs typeface="+mn-cs"/>
              </a:rPr>
              <a:t>le sagge invece, insieme alle loro lampade, presero anche l’olio in piccoli vasi.</a:t>
            </a:r>
          </a:p>
        </p:txBody>
      </p:sp>
      <p:pic>
        <p:nvPicPr>
          <p:cNvPr id="7175"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348038" cy="6911975"/>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9688993"/>
      </p:ext>
    </p:extLst>
  </p:cSld>
  <p:clrMapOvr>
    <a:masterClrMapping/>
  </p:clrMapOvr>
  <p:transition advTm="12000">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2501"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2502"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2504"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2505"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2507" name="Text Box 11"/>
          <p:cNvSpPr txBox="1">
            <a:spLocks noChangeArrowheads="1"/>
          </p:cNvSpPr>
          <p:nvPr/>
        </p:nvSpPr>
        <p:spPr bwMode="auto">
          <a:xfrm>
            <a:off x="5003800" y="3573463"/>
            <a:ext cx="4284663" cy="3092450"/>
          </a:xfrm>
          <a:prstGeom prst="rect">
            <a:avLst/>
          </a:prstGeom>
          <a:noFill/>
          <a:ln w="9525">
            <a:noFill/>
            <a:miter lim="800000"/>
            <a:headEnd/>
            <a:tailEnd/>
          </a:ln>
          <a:effectLst/>
        </p:spPr>
        <p:txBody>
          <a:bodyPr>
            <a:spAutoFit/>
          </a:bodyPr>
          <a:lstStyle/>
          <a:p>
            <a:pPr>
              <a:defRPr/>
            </a:pPr>
            <a:r>
              <a:rPr lang="it-IT" sz="3900" dirty="0">
                <a:solidFill>
                  <a:srgbClr val="FFFFFF"/>
                </a:solidFill>
                <a:effectLst>
                  <a:outerShdw blurRad="38100" dist="38100" dir="2700000" algn="tl">
                    <a:srgbClr val="000000">
                      <a:alpha val="43137"/>
                    </a:srgbClr>
                  </a:outerShdw>
                </a:effectLst>
                <a:cs typeface="+mn-cs"/>
              </a:rPr>
              <a:t>Poiché lo sposo tardava, si assopirono tutte</a:t>
            </a:r>
            <a:br>
              <a:rPr lang="it-IT" sz="3900" dirty="0">
                <a:solidFill>
                  <a:srgbClr val="FFFFFF"/>
                </a:solidFill>
                <a:effectLst>
                  <a:outerShdw blurRad="38100" dist="38100" dir="2700000" algn="tl">
                    <a:srgbClr val="000000">
                      <a:alpha val="43137"/>
                    </a:srgbClr>
                  </a:outerShdw>
                </a:effectLst>
                <a:cs typeface="+mn-cs"/>
              </a:rPr>
            </a:br>
            <a:r>
              <a:rPr lang="it-IT" sz="3900" dirty="0">
                <a:solidFill>
                  <a:srgbClr val="FFFFFF"/>
                </a:solidFill>
                <a:effectLst>
                  <a:outerShdw blurRad="38100" dist="38100" dir="2700000" algn="tl">
                    <a:srgbClr val="000000">
                      <a:alpha val="43137"/>
                    </a:srgbClr>
                  </a:outerShdw>
                </a:effectLst>
                <a:cs typeface="+mn-cs"/>
              </a:rPr>
              <a:t>e si addormentarono. </a:t>
            </a:r>
          </a:p>
        </p:txBody>
      </p:sp>
      <p:pic>
        <p:nvPicPr>
          <p:cNvPr id="8200"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787900" cy="68580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502504"/>
      </p:ext>
    </p:extLst>
  </p:cSld>
  <p:clrMapOvr>
    <a:masterClrMapping/>
  </p:clrMapOvr>
  <p:transition advTm="12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Rot="1" noChangeArrowheads="1"/>
          </p:cNvSpPr>
          <p:nvPr/>
        </p:nvSpPr>
        <p:spPr bwMode="auto">
          <a:xfrm>
            <a:off x="4724400" y="54102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9219" name="Rectangle 3"/>
          <p:cNvSpPr>
            <a:spLocks noRot="1" noChangeArrowheads="1"/>
          </p:cNvSpPr>
          <p:nvPr/>
        </p:nvSpPr>
        <p:spPr bwMode="auto">
          <a:xfrm>
            <a:off x="4953000" y="56388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363524"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3525"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3526"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3527"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3528"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3529"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3531" name="Text Box 11"/>
          <p:cNvSpPr txBox="1">
            <a:spLocks noChangeArrowheads="1"/>
          </p:cNvSpPr>
          <p:nvPr/>
        </p:nvSpPr>
        <p:spPr bwMode="auto">
          <a:xfrm>
            <a:off x="323850" y="404813"/>
            <a:ext cx="3779838" cy="6248400"/>
          </a:xfrm>
          <a:prstGeom prst="rect">
            <a:avLst/>
          </a:prstGeom>
          <a:noFill/>
          <a:ln w="9525">
            <a:noFill/>
            <a:miter lim="800000"/>
            <a:headEnd/>
            <a:tailEnd/>
          </a:ln>
          <a:effectLst/>
        </p:spPr>
        <p:txBody>
          <a:bodyPr>
            <a:spAutoFit/>
          </a:bodyPr>
          <a:lstStyle/>
          <a:p>
            <a:pPr algn="r">
              <a:defRPr/>
            </a:pPr>
            <a:r>
              <a:rPr lang="it-IT" sz="4000" dirty="0">
                <a:solidFill>
                  <a:srgbClr val="FFFFFF"/>
                </a:solidFill>
                <a:effectLst>
                  <a:outerShdw blurRad="38100" dist="38100" dir="2700000" algn="tl">
                    <a:srgbClr val="000000">
                      <a:alpha val="43137"/>
                    </a:srgbClr>
                  </a:outerShdw>
                </a:effectLst>
                <a:cs typeface="+mn-cs"/>
              </a:rPr>
              <a:t>A mezzanotte si alzò un grido: “Ecco lo sposo! Andategli incontro!”. Allora tutte quelle vergini si destarono e prepararono le loro lampade. </a:t>
            </a:r>
          </a:p>
        </p:txBody>
      </p:sp>
      <p:pic>
        <p:nvPicPr>
          <p:cNvPr id="9227" name="Picture 12" descr="Copia di Le vergine stolte (Nercisse virgi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6725" y="0"/>
            <a:ext cx="4867275" cy="68580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3270858"/>
      </p:ext>
    </p:extLst>
  </p:cSld>
  <p:clrMapOvr>
    <a:masterClrMapping/>
  </p:clrMapOvr>
  <p:transition advTm="1800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4549"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4550"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4551"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4552"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4553"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4555" name="Text Box 11"/>
          <p:cNvSpPr txBox="1">
            <a:spLocks noChangeArrowheads="1"/>
          </p:cNvSpPr>
          <p:nvPr/>
        </p:nvSpPr>
        <p:spPr bwMode="auto">
          <a:xfrm>
            <a:off x="0" y="4797425"/>
            <a:ext cx="9144000" cy="1938338"/>
          </a:xfrm>
          <a:prstGeom prst="rect">
            <a:avLst/>
          </a:prstGeom>
          <a:noFill/>
          <a:ln w="9525">
            <a:noFill/>
            <a:miter lim="800000"/>
            <a:headEnd/>
            <a:tailEnd/>
          </a:ln>
          <a:effectLst/>
        </p:spPr>
        <p:txBody>
          <a:bodyPr>
            <a:spAutoFit/>
          </a:bodyPr>
          <a:lstStyle/>
          <a:p>
            <a:pPr algn="ctr">
              <a:defRPr/>
            </a:pPr>
            <a:r>
              <a:rPr lang="it-IT" sz="4000" dirty="0">
                <a:solidFill>
                  <a:srgbClr val="FFFFFF"/>
                </a:solidFill>
                <a:effectLst>
                  <a:outerShdw blurRad="38100" dist="38100" dir="2700000" algn="tl">
                    <a:srgbClr val="000000">
                      <a:alpha val="43137"/>
                    </a:srgbClr>
                  </a:outerShdw>
                </a:effectLst>
                <a:cs typeface="+mn-cs"/>
              </a:rPr>
              <a:t>Le stolte dissero alle sagge: “Dateci un po’ del vostro olio, perché le nostre lampade si spengono”. </a:t>
            </a:r>
          </a:p>
        </p:txBody>
      </p:sp>
      <p:pic>
        <p:nvPicPr>
          <p:cNvPr id="10249"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260350"/>
            <a:ext cx="7470775" cy="45212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3222540"/>
      </p:ext>
    </p:extLst>
  </p:cSld>
  <p:clrMapOvr>
    <a:masterClrMapping/>
  </p:clrMapOvr>
  <p:transition advTm="18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808373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Rot="1" noChangeArrowheads="1"/>
          </p:cNvSpPr>
          <p:nvPr/>
        </p:nvSpPr>
        <p:spPr bwMode="auto">
          <a:xfrm>
            <a:off x="4724400" y="54102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11267" name="Rectangle 3"/>
          <p:cNvSpPr>
            <a:spLocks noRot="1" noChangeArrowheads="1"/>
          </p:cNvSpPr>
          <p:nvPr/>
        </p:nvSpPr>
        <p:spPr bwMode="auto">
          <a:xfrm>
            <a:off x="4953000" y="56388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it-IT" sz="4000" b="1" smtClean="0">
                <a:solidFill>
                  <a:srgbClr val="000000"/>
                </a:solidFill>
                <a:cs typeface="+mn-cs"/>
              </a:rPr>
              <a:t>Matteo 3,1-12</a:t>
            </a:r>
            <a:r>
              <a:rPr lang="it-IT" sz="4000" smtClean="0">
                <a:solidFill>
                  <a:srgbClr val="000000"/>
                </a:solidFill>
                <a:cs typeface="+mn-cs"/>
              </a:rPr>
              <a:t> </a:t>
            </a:r>
            <a:endParaRPr lang="it-IT" sz="4000" b="1" smtClean="0">
              <a:solidFill>
                <a:srgbClr val="000000"/>
              </a:solidFill>
              <a:cs typeface="+mn-cs"/>
            </a:endParaRPr>
          </a:p>
        </p:txBody>
      </p:sp>
      <p:sp>
        <p:nvSpPr>
          <p:cNvPr id="365572"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5573"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5574"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5575"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5576"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5577"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5578" name="Text Box 10"/>
          <p:cNvSpPr txBox="1">
            <a:spLocks noChangeArrowheads="1"/>
          </p:cNvSpPr>
          <p:nvPr/>
        </p:nvSpPr>
        <p:spPr bwMode="auto">
          <a:xfrm>
            <a:off x="395288" y="1916113"/>
            <a:ext cx="8424862"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5579" name="Text Box 11"/>
          <p:cNvSpPr txBox="1">
            <a:spLocks noChangeArrowheads="1"/>
          </p:cNvSpPr>
          <p:nvPr/>
        </p:nvSpPr>
        <p:spPr bwMode="auto">
          <a:xfrm>
            <a:off x="0" y="981075"/>
            <a:ext cx="4067175" cy="5632450"/>
          </a:xfrm>
          <a:prstGeom prst="rect">
            <a:avLst/>
          </a:prstGeom>
          <a:noFill/>
          <a:ln w="9525">
            <a:noFill/>
            <a:miter lim="800000"/>
            <a:headEnd/>
            <a:tailEnd/>
          </a:ln>
          <a:effectLst/>
        </p:spPr>
        <p:txBody>
          <a:bodyPr>
            <a:spAutoFit/>
          </a:bodyPr>
          <a:lstStyle/>
          <a:p>
            <a:pPr algn="r">
              <a:defRPr/>
            </a:pPr>
            <a:r>
              <a:rPr lang="it-IT" sz="4000" dirty="0">
                <a:solidFill>
                  <a:srgbClr val="FFFFFF"/>
                </a:solidFill>
                <a:effectLst>
                  <a:outerShdw blurRad="38100" dist="38100" dir="2700000" algn="tl">
                    <a:srgbClr val="000000">
                      <a:alpha val="43137"/>
                    </a:srgbClr>
                  </a:outerShdw>
                </a:effectLst>
                <a:cs typeface="+mn-cs"/>
              </a:rPr>
              <a:t>Le sagge risposero: “No, perché non venga a mancare a noi e a voi; andate piuttosto dai venditori e compratevene”. </a:t>
            </a:r>
          </a:p>
        </p:txBody>
      </p:sp>
      <p:pic>
        <p:nvPicPr>
          <p:cNvPr id="11276"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4663" y="0"/>
            <a:ext cx="4859337" cy="68580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5318424"/>
      </p:ext>
    </p:extLst>
  </p:cSld>
  <p:clrMapOvr>
    <a:masterClrMapping/>
  </p:clrMapOvr>
  <p:transition advTm="15000">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371633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66596"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6597"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6598"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6599"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6600"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6601"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6603" name="Text Box 11"/>
          <p:cNvSpPr txBox="1">
            <a:spLocks noChangeArrowheads="1"/>
          </p:cNvSpPr>
          <p:nvPr/>
        </p:nvSpPr>
        <p:spPr bwMode="auto">
          <a:xfrm>
            <a:off x="0" y="3933825"/>
            <a:ext cx="9144000" cy="2554288"/>
          </a:xfrm>
          <a:prstGeom prst="rect">
            <a:avLst/>
          </a:prstGeom>
          <a:noFill/>
          <a:ln w="9525">
            <a:noFill/>
            <a:miter lim="800000"/>
            <a:headEnd/>
            <a:tailEnd/>
          </a:ln>
          <a:effectLst/>
        </p:spPr>
        <p:txBody>
          <a:bodyPr>
            <a:spAutoFit/>
          </a:bodyPr>
          <a:lstStyle/>
          <a:p>
            <a:pPr algn="ctr">
              <a:defRPr/>
            </a:pPr>
            <a:r>
              <a:rPr lang="it-IT" sz="4000" dirty="0">
                <a:solidFill>
                  <a:srgbClr val="FFFFFF"/>
                </a:solidFill>
                <a:effectLst>
                  <a:outerShdw blurRad="38100" dist="38100" dir="2700000" algn="tl">
                    <a:srgbClr val="000000">
                      <a:alpha val="43137"/>
                    </a:srgbClr>
                  </a:outerShdw>
                </a:effectLst>
                <a:cs typeface="+mn-cs"/>
              </a:rPr>
              <a:t>Ora, mentre quelle andavano a comprare l’olio, arrivò lo sposo e le vergini che erano pronte entrarono con lui alle nozze, e la porta fu chiusa. </a:t>
            </a:r>
          </a:p>
        </p:txBody>
      </p:sp>
    </p:spTree>
    <p:extLst>
      <p:ext uri="{BB962C8B-B14F-4D97-AF65-F5344CB8AC3E}">
        <p14:creationId xmlns:p14="http://schemas.microsoft.com/office/powerpoint/2010/main" xmlns="" val="1002516390"/>
      </p:ext>
    </p:extLst>
  </p:cSld>
  <p:clrMapOvr>
    <a:masterClrMapping/>
  </p:clrMapOvr>
  <p:transition advTm="20000">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7621"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7622"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7623" name="Text Box 7"/>
          <p:cNvSpPr txBox="1">
            <a:spLocks noChangeArrowheads="1"/>
          </p:cNvSpPr>
          <p:nvPr/>
        </p:nvSpPr>
        <p:spPr bwMode="auto">
          <a:xfrm>
            <a:off x="900113" y="2924175"/>
            <a:ext cx="7416800"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7624"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367625" name="Text Box 9"/>
          <p:cNvSpPr txBox="1">
            <a:spLocks noChangeArrowheads="1"/>
          </p:cNvSpPr>
          <p:nvPr/>
        </p:nvSpPr>
        <p:spPr bwMode="auto">
          <a:xfrm>
            <a:off x="4932363" y="476250"/>
            <a:ext cx="4211637" cy="762000"/>
          </a:xfrm>
          <a:prstGeom prst="rect">
            <a:avLst/>
          </a:prstGeom>
          <a:noFill/>
          <a:ln w="9525">
            <a:noFill/>
            <a:miter lim="800000"/>
            <a:headEnd/>
            <a:tailEnd/>
          </a:ln>
          <a:effectLst/>
        </p:spPr>
        <p:txBody>
          <a:bodyPr>
            <a:spAutoFit/>
          </a:bodyPr>
          <a:lstStyle/>
          <a:p>
            <a:pP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7626" name="Text Box 10"/>
          <p:cNvSpPr txBox="1">
            <a:spLocks noChangeArrowheads="1"/>
          </p:cNvSpPr>
          <p:nvPr/>
        </p:nvSpPr>
        <p:spPr bwMode="auto">
          <a:xfrm>
            <a:off x="395288" y="1916113"/>
            <a:ext cx="8424862" cy="762000"/>
          </a:xfrm>
          <a:prstGeom prst="rect">
            <a:avLst/>
          </a:prstGeom>
          <a:noFill/>
          <a:ln w="9525">
            <a:noFill/>
            <a:miter lim="800000"/>
            <a:headEnd/>
            <a:tailEnd/>
          </a:ln>
          <a:effectLst/>
        </p:spPr>
        <p:txBody>
          <a:bodyPr>
            <a:spAutoFit/>
          </a:bodyPr>
          <a:lstStyle/>
          <a:p>
            <a:pPr algn="ctr">
              <a:defRPr/>
            </a:pPr>
            <a:endParaRPr lang="it-IT" sz="4400" b="1">
              <a:solidFill>
                <a:srgbClr val="FFFFFF"/>
              </a:solidFill>
              <a:effectLst>
                <a:outerShdw blurRad="38100" dist="38100" dir="2700000" algn="tl">
                  <a:srgbClr val="808080"/>
                </a:outerShdw>
              </a:effectLst>
              <a:cs typeface="+mn-cs"/>
            </a:endParaRPr>
          </a:p>
        </p:txBody>
      </p:sp>
      <p:sp>
        <p:nvSpPr>
          <p:cNvPr id="367627" name="Text Box 11"/>
          <p:cNvSpPr txBox="1">
            <a:spLocks noChangeArrowheads="1"/>
          </p:cNvSpPr>
          <p:nvPr/>
        </p:nvSpPr>
        <p:spPr bwMode="auto">
          <a:xfrm>
            <a:off x="0" y="4733925"/>
            <a:ext cx="9144000" cy="2124075"/>
          </a:xfrm>
          <a:prstGeom prst="rect">
            <a:avLst/>
          </a:prstGeom>
          <a:noFill/>
          <a:ln w="9525">
            <a:noFill/>
            <a:miter lim="800000"/>
            <a:headEnd/>
            <a:tailEnd/>
          </a:ln>
          <a:effectLst/>
        </p:spPr>
        <p:txBody>
          <a:bodyPr>
            <a:spAutoFit/>
          </a:bodyPr>
          <a:lstStyle/>
          <a:p>
            <a:pPr algn="ctr">
              <a:defRPr/>
            </a:pPr>
            <a:r>
              <a:rPr lang="it-IT" sz="4400" dirty="0">
                <a:solidFill>
                  <a:srgbClr val="FFFFFF"/>
                </a:solidFill>
                <a:effectLst>
                  <a:outerShdw blurRad="38100" dist="38100" dir="2700000" algn="tl">
                    <a:srgbClr val="000000">
                      <a:alpha val="43137"/>
                    </a:srgbClr>
                  </a:outerShdw>
                </a:effectLst>
                <a:cs typeface="+mn-cs"/>
              </a:rPr>
              <a:t>Più tardi arrivarono anche le altre vergini e incominciarono a dire: “Signore, signore, aprici!”. </a:t>
            </a:r>
          </a:p>
        </p:txBody>
      </p:sp>
      <p:pic>
        <p:nvPicPr>
          <p:cNvPr id="13322"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813" y="260350"/>
            <a:ext cx="6053137" cy="45085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8550233"/>
      </p:ext>
    </p:extLst>
  </p:cSld>
  <p:clrMapOvr>
    <a:masterClrMapping/>
  </p:clrMapOvr>
  <p:transition advTm="1800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4" name="Text Box 4"/>
          <p:cNvSpPr txBox="1">
            <a:spLocks noChangeArrowheads="1"/>
          </p:cNvSpPr>
          <p:nvPr/>
        </p:nvSpPr>
        <p:spPr bwMode="auto">
          <a:xfrm>
            <a:off x="323850" y="4581525"/>
            <a:ext cx="8820150"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8645" name="Text Box 5"/>
          <p:cNvSpPr txBox="1">
            <a:spLocks noChangeArrowheads="1"/>
          </p:cNvSpPr>
          <p:nvPr/>
        </p:nvSpPr>
        <p:spPr bwMode="auto">
          <a:xfrm>
            <a:off x="395288" y="4652963"/>
            <a:ext cx="8748712" cy="762000"/>
          </a:xfrm>
          <a:prstGeom prst="rect">
            <a:avLst/>
          </a:prstGeom>
          <a:noFill/>
          <a:ln w="9525">
            <a:noFill/>
            <a:miter lim="800000"/>
            <a:headEnd/>
            <a:tailEnd/>
          </a:ln>
          <a:effectLst/>
        </p:spPr>
        <p:txBody>
          <a:bodyPr>
            <a:spAutoFit/>
          </a:bodyPr>
          <a:lstStyle/>
          <a:p>
            <a:pPr algn="ctr">
              <a:spcBef>
                <a:spcPct val="50000"/>
              </a:spcBef>
              <a:defRPr/>
            </a:pPr>
            <a:endParaRPr lang="it-IT" sz="4400" b="1">
              <a:solidFill>
                <a:srgbClr val="FFFFFF"/>
              </a:solidFill>
              <a:effectLst>
                <a:outerShdw blurRad="38100" dist="38100" dir="2700000" algn="tl">
                  <a:srgbClr val="808080"/>
                </a:outerShdw>
              </a:effectLst>
              <a:cs typeface="+mn-cs"/>
            </a:endParaRPr>
          </a:p>
        </p:txBody>
      </p:sp>
      <p:sp>
        <p:nvSpPr>
          <p:cNvPr id="368646" name="Text Box 6"/>
          <p:cNvSpPr txBox="1">
            <a:spLocks noChangeArrowheads="1"/>
          </p:cNvSpPr>
          <p:nvPr/>
        </p:nvSpPr>
        <p:spPr bwMode="auto">
          <a:xfrm>
            <a:off x="5724525" y="4221163"/>
            <a:ext cx="3095625" cy="579437"/>
          </a:xfrm>
          <a:prstGeom prst="rect">
            <a:avLst/>
          </a:prstGeom>
          <a:noFill/>
          <a:ln w="9525">
            <a:noFill/>
            <a:miter lim="800000"/>
            <a:headEnd/>
            <a:tailEnd/>
          </a:ln>
          <a:effectLst/>
        </p:spPr>
        <p:txBody>
          <a:bodyPr>
            <a:spAutoFit/>
          </a:bodyPr>
          <a:lstStyle/>
          <a:p>
            <a:pPr>
              <a:defRPr/>
            </a:pPr>
            <a:endParaRPr lang="it-IT" sz="3200" b="1">
              <a:solidFill>
                <a:srgbClr val="FFFFFF"/>
              </a:solidFill>
              <a:effectLst>
                <a:outerShdw blurRad="38100" dist="38100" dir="2700000" algn="tl">
                  <a:srgbClr val="808080"/>
                </a:outerShdw>
              </a:effectLst>
              <a:cs typeface="+mn-cs"/>
            </a:endParaRPr>
          </a:p>
        </p:txBody>
      </p:sp>
      <p:sp>
        <p:nvSpPr>
          <p:cNvPr id="368648" name="Text Box 8"/>
          <p:cNvSpPr txBox="1">
            <a:spLocks noChangeArrowheads="1"/>
          </p:cNvSpPr>
          <p:nvPr/>
        </p:nvSpPr>
        <p:spPr bwMode="auto">
          <a:xfrm>
            <a:off x="611188" y="4508500"/>
            <a:ext cx="8064500" cy="519113"/>
          </a:xfrm>
          <a:prstGeom prst="rect">
            <a:avLst/>
          </a:prstGeom>
          <a:noFill/>
          <a:ln w="9525">
            <a:noFill/>
            <a:miter lim="800000"/>
            <a:headEnd/>
            <a:tailEnd/>
          </a:ln>
          <a:effectLst/>
        </p:spPr>
        <p:txBody>
          <a:bodyPr>
            <a:spAutoFit/>
          </a:bodyPr>
          <a:lstStyle/>
          <a:p>
            <a:pPr algn="ctr">
              <a:defRPr/>
            </a:pPr>
            <a:endParaRPr lang="it-IT" sz="2800" b="1">
              <a:solidFill>
                <a:srgbClr val="FFFFFF"/>
              </a:solidFill>
              <a:effectLst>
                <a:outerShdw blurRad="38100" dist="38100" dir="2700000" algn="tl">
                  <a:srgbClr val="808080"/>
                </a:outerShdw>
              </a:effectLst>
              <a:cs typeface="+mn-cs"/>
            </a:endParaRPr>
          </a:p>
        </p:txBody>
      </p:sp>
      <p:sp>
        <p:nvSpPr>
          <p:cNvPr id="14344" name="Text Box 11"/>
          <p:cNvSpPr txBox="1">
            <a:spLocks noChangeArrowheads="1"/>
          </p:cNvSpPr>
          <p:nvPr/>
        </p:nvSpPr>
        <p:spPr bwMode="auto">
          <a:xfrm>
            <a:off x="3779838" y="1773238"/>
            <a:ext cx="5219700" cy="4832350"/>
          </a:xfrm>
          <a:prstGeom prst="rect">
            <a:avLst/>
          </a:prstGeom>
          <a:noFill/>
          <a:ln w="9525">
            <a:noFill/>
            <a:miter lim="800000"/>
            <a:headEnd/>
            <a:tailEnd/>
          </a:ln>
        </p:spPr>
        <p:txBody>
          <a:bodyPr>
            <a:spAutoFit/>
          </a:bodyPr>
          <a:lstStyle/>
          <a:p>
            <a:pPr>
              <a:defRPr/>
            </a:pPr>
            <a:r>
              <a:rPr lang="it-IT" sz="4400" dirty="0">
                <a:solidFill>
                  <a:srgbClr val="FFFFFF"/>
                </a:solidFill>
                <a:effectLst>
                  <a:outerShdw blurRad="38100" dist="38100" dir="2700000" algn="tl">
                    <a:srgbClr val="000000">
                      <a:alpha val="43137"/>
                    </a:srgbClr>
                  </a:outerShdw>
                </a:effectLst>
                <a:cs typeface="+mn-cs"/>
              </a:rPr>
              <a:t>Ma egli rispose:</a:t>
            </a:r>
            <a:br>
              <a:rPr lang="it-IT" sz="4400" dirty="0">
                <a:solidFill>
                  <a:srgbClr val="FFFFFF"/>
                </a:solidFill>
                <a:effectLst>
                  <a:outerShdw blurRad="38100" dist="38100" dir="2700000" algn="tl">
                    <a:srgbClr val="000000">
                      <a:alpha val="43137"/>
                    </a:srgbClr>
                  </a:outerShdw>
                </a:effectLst>
                <a:cs typeface="+mn-cs"/>
              </a:rPr>
            </a:br>
            <a:r>
              <a:rPr lang="it-IT" sz="4400" dirty="0">
                <a:solidFill>
                  <a:srgbClr val="FFFFFF"/>
                </a:solidFill>
                <a:effectLst>
                  <a:outerShdw blurRad="38100" dist="38100" dir="2700000" algn="tl">
                    <a:srgbClr val="000000">
                      <a:alpha val="43137"/>
                    </a:srgbClr>
                  </a:outerShdw>
                </a:effectLst>
                <a:cs typeface="+mn-cs"/>
              </a:rPr>
              <a:t>“In verità io vi dico: non vi conosco”. Vegliate dunque, perché non sapete né il giorno né l’ora».</a:t>
            </a:r>
          </a:p>
        </p:txBody>
      </p:sp>
      <p:pic>
        <p:nvPicPr>
          <p:cNvPr id="14343" name="Picture 12" descr="vergini stol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748088" cy="6858000"/>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8103758"/>
      </p:ext>
    </p:extLst>
  </p:cSld>
  <p:clrMapOvr>
    <a:masterClrMapping/>
  </p:clrMapOvr>
  <p:transition advTm="18000">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50180" name="WordArt 6"/>
          <p:cNvSpPr>
            <a:spLocks noChangeArrowheads="1" noChangeShapeType="1" noTextEdit="1"/>
          </p:cNvSpPr>
          <p:nvPr/>
        </p:nvSpPr>
        <p:spPr bwMode="auto">
          <a:xfrm>
            <a:off x="5429250" y="214313"/>
            <a:ext cx="3524250" cy="5300662"/>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571499"/>
            <a:ext cx="3542824" cy="494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070.jpg"/>
          <p:cNvPicPr>
            <a:picLocks noChangeAspect="1"/>
          </p:cNvPicPr>
          <p:nvPr/>
        </p:nvPicPr>
        <p:blipFill>
          <a:blip r:embed="rId2" cstate="print"/>
          <a:stretch>
            <a:fillRect/>
          </a:stretch>
        </p:blipFill>
        <p:spPr>
          <a:xfrm>
            <a:off x="0" y="0"/>
            <a:ext cx="9144000" cy="6858000"/>
          </a:xfrm>
          <a:prstGeom prst="rect">
            <a:avLst/>
          </a:prstGeom>
        </p:spPr>
      </p:pic>
      <p:sp>
        <p:nvSpPr>
          <p:cNvPr id="16385" name="Rectangle 1"/>
          <p:cNvSpPr>
            <a:spLocks noChangeArrowheads="1"/>
          </p:cNvSpPr>
          <p:nvPr/>
        </p:nvSpPr>
        <p:spPr bwMode="auto">
          <a:xfrm>
            <a:off x="428596" y="4500570"/>
            <a:ext cx="8286776" cy="1569660"/>
          </a:xfrm>
          <a:prstGeom prst="rect">
            <a:avLst/>
          </a:prstGeom>
          <a:solidFill>
            <a:schemeClr val="accent6">
              <a:lumMod val="40000"/>
              <a:lumOff val="60000"/>
            </a:schemeClr>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maestro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chiami all’ascolto</a:t>
            </a:r>
          </a:p>
        </p:txBody>
      </p:sp>
    </p:spTree>
    <p:extLst>
      <p:ext uri="{BB962C8B-B14F-4D97-AF65-F5344CB8AC3E}">
        <p14:creationId xmlns:p14="http://schemas.microsoft.com/office/powerpoint/2010/main" xmlns="" val="2079622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dell’amore</a:t>
            </a:r>
            <a:endParaRPr lang="it-IT"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1497455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xmlns="" val="19027081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214686"/>
            <a:ext cx="7358114" cy="2800767"/>
          </a:xfrm>
          <a:prstGeom prst="rect">
            <a:avLst/>
          </a:prstGeom>
          <a:solidFill>
            <a:schemeClr val="accent2">
              <a:lumMod val="20000"/>
              <a:lumOff val="80000"/>
            </a:schemeClr>
          </a:solidFill>
          <a:effectLst>
            <a:softEdge rad="127000"/>
          </a:effectLst>
        </p:spPr>
        <p:txBody>
          <a:bodyPr wrap="square">
            <a:spAutoFit/>
          </a:bodyPr>
          <a:lstStyle/>
          <a:p>
            <a:pPr eaLnBrk="0" hangingPunct="0"/>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85766426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2" y="3714752"/>
            <a:ext cx="8001056" cy="2308324"/>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r>
              <a:rPr lang="it-IT" sz="36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in ogni tempo ci fa segno del tuo amore per il mondo.</a:t>
            </a:r>
          </a:p>
          <a:p>
            <a:r>
              <a:rPr lang="it-IT" sz="36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smtClean="0">
                <a:solidFill>
                  <a:prstClr val="black"/>
                </a:solidFill>
                <a:latin typeface="Times New Roman" pitchFamily="18" charset="0"/>
                <a:ea typeface="Times New Roman" pitchFamily="18" charset="0"/>
                <a:cs typeface="Times New Roman" pitchFamily="18" charset="0"/>
              </a:rPr>
              <a:t>.</a:t>
            </a:r>
            <a:endParaRPr lang="it-IT" sz="3600"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616827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xmlns="" val="10338445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857224" y="3214686"/>
            <a:ext cx="7715304" cy="2800767"/>
          </a:xfrm>
          <a:prstGeom prst="rect">
            <a:avLst/>
          </a:prstGeom>
          <a:solidFill>
            <a:schemeClr val="accent2">
              <a:lumMod val="20000"/>
              <a:lumOff val="80000"/>
            </a:schemeClr>
          </a:solidFill>
          <a:effectLst>
            <a:softEdge rad="127000"/>
          </a:effectLst>
        </p:spPr>
        <p:txBody>
          <a:bodyPr wrap="square">
            <a:spAutoFit/>
          </a:bodyPr>
          <a:lstStyle/>
          <a:p>
            <a:pPr eaLnBrk="0" hangingPunct="0"/>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428246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wrap="square">
            <a:spAutoFit/>
          </a:bodyPr>
          <a:lstStyle/>
          <a:p>
            <a:pPr fontAlgn="auto">
              <a:spcBef>
                <a:spcPts val="0"/>
              </a:spcBef>
              <a:spcAft>
                <a:spcPts val="0"/>
              </a:spcAft>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a:t>
            </a:r>
            <a:r>
              <a:rPr lang="it-IT"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proclamiamo </a:t>
            </a: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a:t>
            </a:r>
            <a:r>
              <a:rPr lang="it-IT"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raccontiamo. </a:t>
            </a: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Tra la gente noi viviamo una certezza</a:t>
            </a:r>
            <a:r>
              <a:rPr lang="it-IT"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che tu offri </a:t>
            </a:r>
            <a:r>
              <a:rPr lang="it-IT"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ad </a:t>
            </a: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ogni uomo giorni di grazia. </a:t>
            </a:r>
          </a:p>
        </p:txBody>
      </p:sp>
    </p:spTree>
    <p:extLst>
      <p:ext uri="{BB962C8B-B14F-4D97-AF65-F5344CB8AC3E}">
        <p14:creationId xmlns:p14="http://schemas.microsoft.com/office/powerpoint/2010/main" xmlns="" val="27357725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xmlns="" val="18344295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214686"/>
            <a:ext cx="7358114" cy="2800767"/>
          </a:xfrm>
          <a:prstGeom prst="rect">
            <a:avLst/>
          </a:prstGeom>
          <a:solidFill>
            <a:schemeClr val="accent2">
              <a:lumMod val="20000"/>
              <a:lumOff val="80000"/>
            </a:schemeClr>
          </a:solidFill>
          <a:effectLst>
            <a:softEdge rad="127000"/>
          </a:effectLst>
        </p:spPr>
        <p:txBody>
          <a:bodyPr wrap="square">
            <a:spAutoFit/>
          </a:bodyPr>
          <a:lstStyle/>
          <a:p>
            <a:pPr eaLnBrk="0" hangingPunct="0"/>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8058581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n-lt"/>
                <a:cs typeface="Times New Roman" pitchFamily="18" charset="0"/>
              </a:rPr>
              <a:t>Il Signore sia con voi.</a:t>
            </a:r>
            <a:endParaRPr lang="it-IT" sz="4400" dirty="0">
              <a:latin typeface="+mn-lt"/>
              <a:cs typeface="+mn-cs"/>
            </a:endParaRPr>
          </a:p>
          <a:p>
            <a:pPr algn="just" eaLnBrk="0" hangingPunct="0">
              <a:defRPr/>
            </a:pPr>
            <a:r>
              <a:rPr lang="it-IT" sz="4400" b="1" dirty="0">
                <a:latin typeface="+mn-lt"/>
                <a:cs typeface="Times New Roman" pitchFamily="18" charset="0"/>
              </a:rPr>
              <a:t>E con il tuo spirito. </a:t>
            </a:r>
            <a:endParaRPr lang="it-IT" sz="4400" dirty="0">
              <a:latin typeface="+mn-lt"/>
              <a:cs typeface="+mn-cs"/>
            </a:endParaRPr>
          </a:p>
          <a:p>
            <a:pPr algn="just" eaLnBrk="0" hangingPunct="0">
              <a:defRPr/>
            </a:pPr>
            <a:endParaRPr lang="it-IT" sz="4400" dirty="0">
              <a:latin typeface="+mn-lt"/>
              <a:cs typeface="Times New Roman" pitchFamily="18" charset="0"/>
            </a:endParaRPr>
          </a:p>
          <a:p>
            <a:pPr algn="just" eaLnBrk="0" hangingPunct="0">
              <a:defRPr/>
            </a:pPr>
            <a:r>
              <a:rPr lang="it-IT" sz="4400" dirty="0">
                <a:latin typeface="+mn-lt"/>
                <a:cs typeface="Times New Roman" pitchFamily="18" charset="0"/>
              </a:rPr>
              <a:t>In alto i nostri cuori.</a:t>
            </a:r>
            <a:endParaRPr lang="it-IT" sz="4400" dirty="0">
              <a:latin typeface="+mn-lt"/>
              <a:cs typeface="+mn-cs"/>
            </a:endParaRPr>
          </a:p>
          <a:p>
            <a:pPr algn="just" eaLnBrk="0" hangingPunct="0">
              <a:defRPr/>
            </a:pPr>
            <a:r>
              <a:rPr lang="it-IT" sz="4400" b="1" dirty="0">
                <a:latin typeface="+mn-lt"/>
                <a:cs typeface="Times New Roman" pitchFamily="18" charset="0"/>
              </a:rPr>
              <a:t>Sono rivolti al Signore. </a:t>
            </a:r>
            <a:endParaRPr lang="it-IT" sz="4400" dirty="0">
              <a:latin typeface="+mn-lt"/>
              <a:cs typeface="+mn-cs"/>
            </a:endParaRPr>
          </a:p>
          <a:p>
            <a:pPr algn="just" eaLnBrk="0" hangingPunct="0">
              <a:defRPr/>
            </a:pPr>
            <a:endParaRPr lang="it-IT" sz="4400" dirty="0">
              <a:latin typeface="+mn-lt"/>
              <a:cs typeface="Times New Roman" pitchFamily="18" charset="0"/>
            </a:endParaRPr>
          </a:p>
          <a:p>
            <a:pPr algn="just" eaLnBrk="0" hangingPunct="0">
              <a:defRPr/>
            </a:pPr>
            <a:r>
              <a:rPr lang="it-IT" sz="4400" dirty="0">
                <a:latin typeface="+mn-lt"/>
                <a:cs typeface="Times New Roman" pitchFamily="18" charset="0"/>
              </a:rPr>
              <a:t>Rendiamo grazie al Signore nostro Dio.</a:t>
            </a:r>
            <a:endParaRPr lang="it-IT" sz="4400" dirty="0">
              <a:latin typeface="+mn-lt"/>
              <a:cs typeface="+mn-cs"/>
            </a:endParaRPr>
          </a:p>
          <a:p>
            <a:pPr algn="just" eaLnBrk="0" hangingPunct="0">
              <a:defRPr/>
            </a:pPr>
            <a:r>
              <a:rPr lang="it-IT" sz="4400" b="1" dirty="0">
                <a:latin typeface="+mn-lt"/>
                <a:cs typeface="Times New Roman" pitchFamily="18" charset="0"/>
              </a:rPr>
              <a:t>È cosa buona e giusta. </a:t>
            </a:r>
            <a:endParaRPr lang="it-IT" sz="44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928670"/>
            <a:ext cx="35719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con noi</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l’alleanza d’amore infinito.</a:t>
            </a:r>
          </a:p>
        </p:txBody>
      </p:sp>
      <p:pic>
        <p:nvPicPr>
          <p:cNvPr id="3" name="Immagine 2" descr="372.gif"/>
          <p:cNvPicPr>
            <a:picLocks noChangeAspect="1"/>
          </p:cNvPicPr>
          <p:nvPr/>
        </p:nvPicPr>
        <p:blipFill>
          <a:blip r:embed="rId2" cstate="print"/>
          <a:stretch>
            <a:fillRect/>
          </a:stretch>
        </p:blipFill>
        <p:spPr>
          <a:xfrm>
            <a:off x="3929058" y="214290"/>
            <a:ext cx="5214942" cy="6500834"/>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xmlns="" val="17253836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92_N51_st"/>
          <p:cNvPicPr>
            <a:picLocks noChangeAspect="1" noChangeArrowheads="1"/>
          </p:cNvPicPr>
          <p:nvPr/>
        </p:nvPicPr>
        <p:blipFill>
          <a:blip r:embed="rId2" cstate="print">
            <a:lum bright="6000"/>
          </a:blip>
          <a:srcRect/>
          <a:stretch>
            <a:fillRect/>
          </a:stretch>
        </p:blipFill>
        <p:spPr bwMode="auto">
          <a:xfrm>
            <a:off x="4643438" y="41485"/>
            <a:ext cx="4500563" cy="6847483"/>
          </a:xfrm>
          <a:prstGeom prst="rect">
            <a:avLst/>
          </a:prstGeom>
          <a:noFill/>
        </p:spPr>
      </p:pic>
      <p:sp>
        <p:nvSpPr>
          <p:cNvPr id="3" name="CasellaDiTesto 2"/>
          <p:cNvSpPr txBox="1"/>
          <p:nvPr/>
        </p:nvSpPr>
        <p:spPr>
          <a:xfrm>
            <a:off x="214282" y="1285860"/>
            <a:ext cx="6643734" cy="1323439"/>
          </a:xfrm>
          <a:prstGeom prst="rect">
            <a:avLst/>
          </a:prstGeom>
          <a:noFill/>
        </p:spPr>
        <p:txBody>
          <a:bodyPr wrap="square" rtlCol="0">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Santo, </a:t>
            </a:r>
            <a:r>
              <a:rPr lang="it-IT" sz="4000" dirty="0" err="1" smtClean="0">
                <a:solidFill>
                  <a:srgbClr val="FF0000"/>
                </a:solidFill>
                <a:effectLst>
                  <a:outerShdw blurRad="38100" dist="38100" dir="2700000" algn="tl">
                    <a:srgbClr val="000000">
                      <a:alpha val="43137"/>
                    </a:srgbClr>
                  </a:outerShdw>
                </a:effectLst>
                <a:latin typeface="Arial Black" pitchFamily="34" charset="0"/>
                <a:cs typeface="+mn-cs"/>
              </a:rPr>
              <a:t>Santo</a:t>
            </a: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 Osanna</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Santo, </a:t>
            </a:r>
            <a:r>
              <a:rPr lang="it-IT" sz="4000" dirty="0" err="1" smtClean="0">
                <a:solidFill>
                  <a:srgbClr val="FF0000"/>
                </a:solidFill>
                <a:effectLst>
                  <a:outerShdw blurRad="38100" dist="38100" dir="2700000" algn="tl">
                    <a:srgbClr val="000000">
                      <a:alpha val="43137"/>
                    </a:srgbClr>
                  </a:outerShdw>
                </a:effectLst>
                <a:latin typeface="Arial Black" pitchFamily="34" charset="0"/>
                <a:cs typeface="+mn-cs"/>
              </a:rPr>
              <a:t>Santo</a:t>
            </a: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 Osanna</a:t>
            </a:r>
          </a:p>
        </p:txBody>
      </p:sp>
    </p:spTree>
    <p:extLst>
      <p:ext uri="{BB962C8B-B14F-4D97-AF65-F5344CB8AC3E}">
        <p14:creationId xmlns:p14="http://schemas.microsoft.com/office/powerpoint/2010/main" xmlns="" val="33566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by="(-#ppt_w*2)" calcmode="lin" valueType="num">
                                      <p:cBhvr rctx="PPT">
                                        <p:cTn id="10" dur="1000" autoRev="1" fill="hold">
                                          <p:stCondLst>
                                            <p:cond delay="0"/>
                                          </p:stCondLst>
                                        </p:cTn>
                                        <p:tgtEl>
                                          <p:spTgt spid="3"/>
                                        </p:tgtEl>
                                        <p:attrNameLst>
                                          <p:attrName>ppt_w</p:attrName>
                                        </p:attrNameLst>
                                      </p:cBhvr>
                                    </p:anim>
                                    <p:anim by="(#ppt_w*0.50)" calcmode="lin" valueType="num">
                                      <p:cBhvr>
                                        <p:cTn id="11" dur="1000" decel="50000" autoRev="1" fill="hold">
                                          <p:stCondLst>
                                            <p:cond delay="0"/>
                                          </p:stCondLst>
                                        </p:cTn>
                                        <p:tgtEl>
                                          <p:spTgt spid="3"/>
                                        </p:tgtEl>
                                        <p:attrNameLst>
                                          <p:attrName>ppt_x</p:attrName>
                                        </p:attrNameLst>
                                      </p:cBhvr>
                                    </p:anim>
                                    <p:anim from="(-#ppt_h/2)" to="(#ppt_y)" calcmode="lin" valueType="num">
                                      <p:cBhvr>
                                        <p:cTn id="12" dur="2000" fill="hold">
                                          <p:stCondLst>
                                            <p:cond delay="0"/>
                                          </p:stCondLst>
                                        </p:cTn>
                                        <p:tgtEl>
                                          <p:spTgt spid="3"/>
                                        </p:tgtEl>
                                        <p:attrNameLst>
                                          <p:attrName>ppt_y</p:attrName>
                                        </p:attrNameLst>
                                      </p:cBhvr>
                                    </p:anim>
                                    <p:animRot by="21600000">
                                      <p:cBhvr>
                                        <p:cTn id="13" dur="2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d"/>
          <p:cNvPicPr>
            <a:picLocks noChangeAspect="1" noChangeArrowheads="1"/>
          </p:cNvPicPr>
          <p:nvPr/>
        </p:nvPicPr>
        <p:blipFill>
          <a:blip r:embed="rId2" cstate="print"/>
          <a:srcRect/>
          <a:stretch>
            <a:fillRect/>
          </a:stretch>
        </p:blipFill>
        <p:spPr bwMode="auto">
          <a:xfrm>
            <a:off x="0" y="1587"/>
            <a:ext cx="9144000" cy="6856413"/>
          </a:xfrm>
          <a:prstGeom prst="rect">
            <a:avLst/>
          </a:prstGeom>
          <a:noFill/>
        </p:spPr>
      </p:pic>
      <p:sp>
        <p:nvSpPr>
          <p:cNvPr id="3" name="Rettangolo 2"/>
          <p:cNvSpPr/>
          <p:nvPr/>
        </p:nvSpPr>
        <p:spPr>
          <a:xfrm>
            <a:off x="1500166" y="3429000"/>
            <a:ext cx="7000924" cy="2554545"/>
          </a:xfrm>
          <a:prstGeom prst="rect">
            <a:avLst/>
          </a:prstGeom>
        </p:spPr>
        <p:txBody>
          <a:bodyPr wrap="square">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extLst>
      <p:ext uri="{BB962C8B-B14F-4D97-AF65-F5344CB8AC3E}">
        <p14:creationId xmlns:p14="http://schemas.microsoft.com/office/powerpoint/2010/main" xmlns="" val="207601203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uce"/>
          <p:cNvPicPr>
            <a:picLocks noChangeAspect="1" noChangeArrowheads="1"/>
          </p:cNvPicPr>
          <p:nvPr/>
        </p:nvPicPr>
        <p:blipFill>
          <a:blip r:embed="rId2" cstate="print"/>
          <a:srcRect/>
          <a:stretch>
            <a:fillRect/>
          </a:stretch>
        </p:blipFill>
        <p:spPr bwMode="auto">
          <a:xfrm>
            <a:off x="0" y="-12700"/>
            <a:ext cx="9144000" cy="6884988"/>
          </a:xfrm>
          <a:prstGeom prst="rect">
            <a:avLst/>
          </a:prstGeom>
          <a:noFill/>
        </p:spPr>
      </p:pic>
      <p:sp>
        <p:nvSpPr>
          <p:cNvPr id="3" name="Rettangolo 2"/>
          <p:cNvSpPr/>
          <p:nvPr/>
        </p:nvSpPr>
        <p:spPr>
          <a:xfrm>
            <a:off x="1500166" y="357166"/>
            <a:ext cx="6143668" cy="2554545"/>
          </a:xfrm>
          <a:prstGeom prst="rect">
            <a:avLst/>
          </a:prstGeom>
        </p:spPr>
        <p:txBody>
          <a:bodyPr wrap="square">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Britannic Bold" pitchFamily="34" charset="0"/>
                <a:cs typeface="+mn-cs"/>
              </a:rPr>
              <a:t>I cieli e la terra o Signore,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Britannic Bold" pitchFamily="34" charset="0"/>
                <a:cs typeface="+mn-cs"/>
              </a:rPr>
              <a:t>sono pieni di Te</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Britannic Bold" pitchFamily="34" charset="0"/>
                <a:cs typeface="+mn-cs"/>
              </a:rPr>
              <a:t>I cieli e la terra o Signore,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Britannic Bold" pitchFamily="34" charset="0"/>
                <a:cs typeface="+mn-cs"/>
              </a:rPr>
              <a:t>sono pieni di Te</a:t>
            </a:r>
          </a:p>
        </p:txBody>
      </p:sp>
    </p:spTree>
    <p:extLst>
      <p:ext uri="{BB962C8B-B14F-4D97-AF65-F5344CB8AC3E}">
        <p14:creationId xmlns:p14="http://schemas.microsoft.com/office/powerpoint/2010/main" xmlns="" val="379189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par>
                                <p:cTn id="9" presetID="9" presetClass="emph" presetSubtype="0" nodeType="withEffect">
                                  <p:stCondLst>
                                    <p:cond delay="0"/>
                                  </p:stCondLst>
                                  <p:childTnLst>
                                    <p:set>
                                      <p:cBhvr rctx="PPT">
                                        <p:cTn id="10" dur="indefinite"/>
                                        <p:tgtEl>
                                          <p:spTgt spid="2"/>
                                        </p:tgtEl>
                                        <p:attrNameLst>
                                          <p:attrName>style.opacity</p:attrName>
                                        </p:attrNameLst>
                                      </p:cBhvr>
                                      <p:to>
                                        <p:strVal val="0.5"/>
                                      </p:to>
                                    </p:set>
                                    <p:animEffect filter="image" prLst="opacity: 0.5">
                                      <p:cBhvr rctx="IE">
                                        <p:cTn id="11"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d"/>
          <p:cNvPicPr>
            <a:picLocks noChangeAspect="1" noChangeArrowheads="1"/>
          </p:cNvPicPr>
          <p:nvPr/>
        </p:nvPicPr>
        <p:blipFill>
          <a:blip r:embed="rId2" cstate="print"/>
          <a:srcRect/>
          <a:stretch>
            <a:fillRect/>
          </a:stretch>
        </p:blipFill>
        <p:spPr bwMode="auto">
          <a:xfrm>
            <a:off x="0" y="1587"/>
            <a:ext cx="9144000" cy="6856413"/>
          </a:xfrm>
          <a:prstGeom prst="rect">
            <a:avLst/>
          </a:prstGeom>
          <a:noFill/>
        </p:spPr>
      </p:pic>
      <p:sp>
        <p:nvSpPr>
          <p:cNvPr id="3" name="Rettangolo 2"/>
          <p:cNvSpPr/>
          <p:nvPr/>
        </p:nvSpPr>
        <p:spPr>
          <a:xfrm>
            <a:off x="1500166" y="3429000"/>
            <a:ext cx="7000924" cy="2554545"/>
          </a:xfrm>
          <a:prstGeom prst="rect">
            <a:avLst/>
          </a:prstGeom>
        </p:spPr>
        <p:txBody>
          <a:bodyPr wrap="square">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extLst>
      <p:ext uri="{BB962C8B-B14F-4D97-AF65-F5344CB8AC3E}">
        <p14:creationId xmlns:p14="http://schemas.microsoft.com/office/powerpoint/2010/main" xmlns="" val="173066591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8" descr="resus8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ttangolo 3"/>
          <p:cNvSpPr/>
          <p:nvPr/>
        </p:nvSpPr>
        <p:spPr>
          <a:xfrm>
            <a:off x="785786" y="2786058"/>
            <a:ext cx="7786742" cy="2554545"/>
          </a:xfrm>
          <a:prstGeom prst="rect">
            <a:avLst/>
          </a:prstGeom>
          <a:solidFill>
            <a:srgbClr val="FFFF66">
              <a:alpha val="63137"/>
            </a:srgbClr>
          </a:solidFill>
        </p:spPr>
        <p:txBody>
          <a:bodyPr wrap="square">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Benedetto colui che viene,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nel nome del Signor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Benedetto colui che viene,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nel nome del Signor </a:t>
            </a:r>
          </a:p>
        </p:txBody>
      </p:sp>
    </p:spTree>
    <p:extLst>
      <p:ext uri="{BB962C8B-B14F-4D97-AF65-F5344CB8AC3E}">
        <p14:creationId xmlns:p14="http://schemas.microsoft.com/office/powerpoint/2010/main" xmlns="" val="185099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1000"/>
                                        <p:tgtEl>
                                          <p:spTgt spid="25602"/>
                                        </p:tgtEl>
                                      </p:cBhvr>
                                    </p:animEffect>
                                  </p:childTnLst>
                                </p:cTn>
                              </p:par>
                              <p:par>
                                <p:cTn id="8" presetID="5" presetClass="entr" presetSubtype="5"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down)">
                                      <p:cBhvr>
                                        <p:cTn id="1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d"/>
          <p:cNvPicPr>
            <a:picLocks noChangeAspect="1" noChangeArrowheads="1"/>
          </p:cNvPicPr>
          <p:nvPr/>
        </p:nvPicPr>
        <p:blipFill>
          <a:blip r:embed="rId2" cstate="print"/>
          <a:srcRect/>
          <a:stretch>
            <a:fillRect/>
          </a:stretch>
        </p:blipFill>
        <p:spPr bwMode="auto">
          <a:xfrm>
            <a:off x="0" y="1587"/>
            <a:ext cx="9144000" cy="6856413"/>
          </a:xfrm>
          <a:prstGeom prst="rect">
            <a:avLst/>
          </a:prstGeom>
          <a:noFill/>
        </p:spPr>
      </p:pic>
      <p:sp>
        <p:nvSpPr>
          <p:cNvPr id="3" name="Rettangolo 2"/>
          <p:cNvSpPr/>
          <p:nvPr/>
        </p:nvSpPr>
        <p:spPr>
          <a:xfrm>
            <a:off x="1500166" y="3429000"/>
            <a:ext cx="7000924" cy="2554545"/>
          </a:xfrm>
          <a:prstGeom prst="rect">
            <a:avLst/>
          </a:prstGeom>
        </p:spPr>
        <p:txBody>
          <a:bodyPr wrap="square">
            <a:spAutoFit/>
          </a:bodyPr>
          <a:lstStyle/>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fontAlgn="auto">
              <a:spcBef>
                <a:spcPts val="0"/>
              </a:spcBef>
              <a:spcAft>
                <a:spcPts val="0"/>
              </a:spcAft>
            </a:pPr>
            <a:r>
              <a:rPr lang="it-IT" sz="4000" dirty="0" smtClean="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extLst>
      <p:ext uri="{BB962C8B-B14F-4D97-AF65-F5344CB8AC3E}">
        <p14:creationId xmlns:p14="http://schemas.microsoft.com/office/powerpoint/2010/main" xmlns="" val="63576298"/>
      </p:ext>
    </p:extLst>
  </p:cSld>
  <p:clrMapOvr>
    <a:masterClrMapping/>
  </p:clrMapOvr>
  <p:transition spd="slow">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3" descr="Eucaristia 7.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2" descr="0015.t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latin typeface="Arial" pitchFamily="34" charset="0"/>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25471435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eaLnBrk="0" hangingPunct="0"/>
            <a:r>
              <a:rPr lang="it-IT" sz="4000" b="1">
                <a:cs typeface="Times New Roman" pitchFamily="18" charset="0"/>
              </a:rPr>
              <a:t>Padre nostro, che sei nei cieli, </a:t>
            </a:r>
          </a:p>
          <a:p>
            <a:pPr algn="just" eaLnBrk="0" hangingPunct="0"/>
            <a:r>
              <a:rPr lang="it-IT" sz="4000" b="1">
                <a:cs typeface="Times New Roman" pitchFamily="18" charset="0"/>
              </a:rPr>
              <a:t>sia santificato il tuo nome, </a:t>
            </a:r>
          </a:p>
          <a:p>
            <a:pPr algn="just" eaLnBrk="0" hangingPunct="0"/>
            <a:r>
              <a:rPr lang="it-IT" sz="4000" b="1">
                <a:cs typeface="Times New Roman" pitchFamily="18" charset="0"/>
              </a:rPr>
              <a:t>venga il tuo regno, </a:t>
            </a:r>
          </a:p>
          <a:p>
            <a:pPr algn="just" eaLnBrk="0" hangingPunct="0"/>
            <a:r>
              <a:rPr lang="it-IT" sz="4000" b="1">
                <a:cs typeface="Times New Roman" pitchFamily="18" charset="0"/>
              </a:rPr>
              <a:t>sia fatta la tua volontà, </a:t>
            </a:r>
          </a:p>
          <a:p>
            <a:pPr algn="just" eaLnBrk="0" hangingPunct="0"/>
            <a:r>
              <a:rPr lang="it-IT" sz="4000" b="1">
                <a:cs typeface="Times New Roman" pitchFamily="18" charset="0"/>
              </a:rPr>
              <a:t>come in cielo così in terra. </a:t>
            </a:r>
          </a:p>
          <a:p>
            <a:pPr algn="just" eaLnBrk="0" hangingPunct="0"/>
            <a:r>
              <a:rPr lang="it-IT" sz="4000" b="1">
                <a:cs typeface="Times New Roman" pitchFamily="18" charset="0"/>
              </a:rPr>
              <a:t>Dacci oggi il nostro pane quotidiano, e rimetti a noi i nostri debiti </a:t>
            </a:r>
          </a:p>
          <a:p>
            <a:pPr algn="just" eaLnBrk="0" hangingPunct="0"/>
            <a:r>
              <a:rPr lang="it-IT" sz="4000" b="1">
                <a:cs typeface="Times New Roman" pitchFamily="18" charset="0"/>
              </a:rPr>
              <a:t>come noi li rimettiamo </a:t>
            </a:r>
          </a:p>
          <a:p>
            <a:pPr algn="just" eaLnBrk="0" hangingPunct="0"/>
            <a:r>
              <a:rPr lang="it-IT" sz="4000" b="1">
                <a:cs typeface="Times New Roman" pitchFamily="18" charset="0"/>
              </a:rPr>
              <a:t>ai nostri debitori, </a:t>
            </a:r>
          </a:p>
          <a:p>
            <a:pPr algn="just" eaLnBrk="0" hangingPunct="0"/>
            <a:r>
              <a:rPr lang="it-IT" sz="4000" b="1">
                <a:cs typeface="Times New Roman" pitchFamily="18" charset="0"/>
              </a:rPr>
              <a:t>e non ci indurre in tentazione, </a:t>
            </a:r>
          </a:p>
          <a:p>
            <a:pPr algn="just" eaLnBrk="0" hangingPunct="0"/>
            <a:r>
              <a:rPr lang="it-IT" sz="4000" b="1">
                <a:cs typeface="Times New Roman" pitchFamily="18" charset="0"/>
              </a:rPr>
              <a:t>ma liberaci dal male.</a:t>
            </a:r>
            <a:endParaRPr lang="it-IT" sz="400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0" descr="http://tillilh9821.altervista.org/albums/userpics/10001/lwjas01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63" y="0"/>
            <a:ext cx="5889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latin typeface="Arial" pitchFamily="34" charset="0"/>
                <a:ea typeface="Times New Roman" pitchFamily="18" charset="0"/>
                <a:cs typeface="+mn-cs"/>
              </a:rPr>
              <a:t>nei secoli.</a:t>
            </a:r>
            <a:endParaRPr lang="it-IT" sz="44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3" name="Immagine 2" descr="colomba_pace.jpg"/>
          <p:cNvPicPr>
            <a:picLocks noChangeAspect="1"/>
          </p:cNvPicPr>
          <p:nvPr/>
        </p:nvPicPr>
        <p:blipFill>
          <a:blip r:embed="rId2" cstate="email"/>
          <a:stretch>
            <a:fillRect/>
          </a:stretch>
        </p:blipFill>
        <p:spPr>
          <a:xfrm>
            <a:off x="4214810" y="214290"/>
            <a:ext cx="4929190" cy="5000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874" name="Text Box 2"/>
          <p:cNvSpPr txBox="1">
            <a:spLocks noChangeArrowheads="1"/>
          </p:cNvSpPr>
          <p:nvPr/>
        </p:nvSpPr>
        <p:spPr bwMode="auto">
          <a:xfrm>
            <a:off x="142875" y="0"/>
            <a:ext cx="4000500" cy="6248400"/>
          </a:xfrm>
          <a:prstGeom prst="rect">
            <a:avLst/>
          </a:prstGeom>
          <a:solidFill>
            <a:schemeClr val="accent1">
              <a:lumMod val="90000"/>
            </a:schemeClr>
          </a:solidFill>
          <a:ln w="9525">
            <a:noFill/>
            <a:miter lim="800000"/>
            <a:headEnd/>
            <a:tailEnd/>
          </a:ln>
        </p:spPr>
        <p:txBody>
          <a:bodyPr>
            <a:spAutoFit/>
          </a:bodyPr>
          <a:lstStyle/>
          <a:p>
            <a:pPr eaLnBrk="0" fontAlgn="auto" hangingPunct="0">
              <a:spcBef>
                <a:spcPct val="50000"/>
              </a:spcBef>
              <a:spcAft>
                <a:spcPts val="0"/>
              </a:spcAft>
              <a:defRPr/>
            </a:pPr>
            <a:r>
              <a:rPr lang="it-IT" sz="4000" dirty="0">
                <a:solidFill>
                  <a:srgbClr val="000000"/>
                </a:solidFill>
                <a:latin typeface="Cooper Black" pitchFamily="18" charset="0"/>
                <a:cs typeface="+mn-cs"/>
              </a:rPr>
              <a:t>Pace a voi: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sia il tuo dono visibile;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pace a voi: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la tua eredità.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Pace a voi: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come un canto all’unisono </a:t>
            </a:r>
            <a:br>
              <a:rPr lang="it-IT" sz="4000" dirty="0">
                <a:solidFill>
                  <a:srgbClr val="000000"/>
                </a:solidFill>
                <a:latin typeface="Cooper Black" pitchFamily="18" charset="0"/>
                <a:cs typeface="+mn-cs"/>
              </a:rPr>
            </a:br>
            <a:r>
              <a:rPr lang="it-IT" sz="4000" dirty="0">
                <a:solidFill>
                  <a:srgbClr val="000000"/>
                </a:solidFill>
                <a:latin typeface="Cooper Black" pitchFamily="18" charset="0"/>
                <a:cs typeface="+mn-cs"/>
              </a:rPr>
              <a:t>che sale dalle nostre città.</a:t>
            </a:r>
          </a:p>
        </p:txBody>
      </p:sp>
    </p:spTree>
    <p:extLst>
      <p:ext uri="{BB962C8B-B14F-4D97-AF65-F5344CB8AC3E}">
        <p14:creationId xmlns:p14="http://schemas.microsoft.com/office/powerpoint/2010/main" xmlns="" val="4282285811"/>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30050" name="Immagine 4" descr="pace-mondo.jpg"/>
          <p:cNvPicPr>
            <a:picLocks noChangeAspect="1"/>
          </p:cNvPicPr>
          <p:nvPr/>
        </p:nvPicPr>
        <p:blipFill>
          <a:blip r:embed="rId2" cstate="print"/>
          <a:srcRect/>
          <a:stretch>
            <a:fillRect/>
          </a:stretch>
        </p:blipFill>
        <p:spPr bwMode="auto">
          <a:xfrm>
            <a:off x="0" y="0"/>
            <a:ext cx="5481638" cy="6858000"/>
          </a:xfrm>
          <a:prstGeom prst="rect">
            <a:avLst/>
          </a:prstGeom>
          <a:noFill/>
          <a:ln w="9525">
            <a:noFill/>
            <a:miter lim="800000"/>
            <a:headEnd/>
            <a:tailEnd/>
          </a:ln>
        </p:spPr>
      </p:pic>
      <p:sp>
        <p:nvSpPr>
          <p:cNvPr id="130051" name="Text Box 2"/>
          <p:cNvSpPr txBox="1">
            <a:spLocks noChangeArrowheads="1"/>
          </p:cNvSpPr>
          <p:nvPr/>
        </p:nvSpPr>
        <p:spPr bwMode="auto">
          <a:xfrm>
            <a:off x="4429125" y="571500"/>
            <a:ext cx="4714875" cy="5632450"/>
          </a:xfrm>
          <a:prstGeom prst="rect">
            <a:avLst/>
          </a:prstGeom>
          <a:solidFill>
            <a:schemeClr val="accent1"/>
          </a:solidFill>
          <a:ln w="9525">
            <a:noFill/>
            <a:miter lim="800000"/>
            <a:headEnd/>
            <a:tailEnd/>
          </a:ln>
        </p:spPr>
        <p:txBody>
          <a:bodyPr>
            <a:spAutoFit/>
          </a:bodyPr>
          <a:lstStyle/>
          <a:p>
            <a:pPr eaLnBrk="0" fontAlgn="auto" hangingPunct="0">
              <a:spcBef>
                <a:spcPct val="50000"/>
              </a:spcBef>
              <a:spcAft>
                <a:spcPts val="0"/>
              </a:spcAft>
            </a:pPr>
            <a:r>
              <a:rPr lang="it-IT" sz="4000">
                <a:solidFill>
                  <a:srgbClr val="000000"/>
                </a:solidFill>
                <a:latin typeface="Cooper Black" pitchFamily="18" charset="0"/>
                <a:cs typeface="+mn-cs"/>
              </a:rPr>
              <a:t>Pace sia, pace a voi: la tua pace sarà sulla terra com’è nei cieli. Pace sia, pace a voi: la tua pace sarà gioia nei nostri occhi, nei cuori.</a:t>
            </a:r>
          </a:p>
        </p:txBody>
      </p:sp>
    </p:spTree>
    <p:extLst>
      <p:ext uri="{BB962C8B-B14F-4D97-AF65-F5344CB8AC3E}">
        <p14:creationId xmlns:p14="http://schemas.microsoft.com/office/powerpoint/2010/main" xmlns="" val="2242761716"/>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Immagine 2" descr="cre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22" name="Text Box 2"/>
          <p:cNvSpPr txBox="1">
            <a:spLocks noChangeArrowheads="1"/>
          </p:cNvSpPr>
          <p:nvPr/>
        </p:nvSpPr>
        <p:spPr bwMode="auto">
          <a:xfrm>
            <a:off x="285750" y="4303713"/>
            <a:ext cx="8501063" cy="2554287"/>
          </a:xfrm>
          <a:prstGeom prst="rect">
            <a:avLst/>
          </a:prstGeom>
          <a:solidFill>
            <a:schemeClr val="accent1">
              <a:lumMod val="90000"/>
            </a:schemeClr>
          </a:solidFill>
          <a:ln w="9525">
            <a:noFill/>
            <a:miter lim="800000"/>
            <a:headEnd/>
            <a:tailEnd/>
          </a:ln>
        </p:spPr>
        <p:txBody>
          <a:bodyPr>
            <a:spAutoFit/>
          </a:bodyPr>
          <a:lstStyle/>
          <a:p>
            <a:pPr eaLnBrk="0" fontAlgn="auto" hangingPunct="0">
              <a:spcBef>
                <a:spcPct val="50000"/>
              </a:spcBef>
              <a:spcAft>
                <a:spcPts val="0"/>
              </a:spcAft>
              <a:defRPr/>
            </a:pPr>
            <a:r>
              <a:rPr lang="it-IT" sz="4000" dirty="0">
                <a:solidFill>
                  <a:srgbClr val="000000"/>
                </a:solidFill>
                <a:latin typeface="Cooper Black" pitchFamily="18" charset="0"/>
                <a:cs typeface="+mn-cs"/>
              </a:rPr>
              <a:t>Pace sia, pace a voi: la tua pace sarà luce limpida nei pensieri. Pace sia, pace a voi: la tua pace sarà una casa per tutti.</a:t>
            </a:r>
          </a:p>
        </p:txBody>
      </p:sp>
    </p:spTree>
    <p:extLst>
      <p:ext uri="{BB962C8B-B14F-4D97-AF65-F5344CB8AC3E}">
        <p14:creationId xmlns:p14="http://schemas.microsoft.com/office/powerpoint/2010/main" xmlns="" val="3080625245"/>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9890810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19829451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284650077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27897599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3154775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 xmlns:p14="http://schemas.microsoft.com/office/powerpoint/2010/main" val="416175038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174258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5373540" cy="6864011"/>
          </a:xfrm>
          <a:prstGeom prst="rect">
            <a:avLst/>
          </a:prstGeom>
          <a:noFill/>
          <a:extLst>
            <a:ext uri="{909E8E84-426E-40DD-AFC4-6F175D3DCCD1}">
              <a14:hiddenFill xmlns="" xmlns:a14="http://schemas.microsoft.com/office/drawing/2010/main">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302124027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qumran2.net/disegni/archivio/2189.jpg"/>
          <p:cNvPicPr>
            <a:picLocks noChangeAspect="1" noChangeArrowheads="1"/>
          </p:cNvPicPr>
          <p:nvPr/>
        </p:nvPicPr>
        <p:blipFill>
          <a:blip r:embed="rId2" cstate="print"/>
          <a:srcRect/>
          <a:stretch>
            <a:fillRect/>
          </a:stretch>
        </p:blipFill>
        <p:spPr>
          <a:xfrm>
            <a:off x="0" y="0"/>
            <a:ext cx="9144000"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ramonto%20con%20nave"/>
          <p:cNvPicPr>
            <a:picLocks noChangeAspect="1" noChangeArrowheads="1"/>
          </p:cNvPicPr>
          <p:nvPr/>
        </p:nvPicPr>
        <p:blipFill>
          <a:blip r:embed="rId2" cstate="print"/>
          <a:srcRect/>
          <a:stretch>
            <a:fillRect/>
          </a:stretch>
        </p:blipFill>
        <p:spPr bwMode="auto">
          <a:xfrm>
            <a:off x="-276225" y="-228600"/>
            <a:ext cx="9696450" cy="7315200"/>
          </a:xfrm>
          <a:prstGeom prst="rect">
            <a:avLst/>
          </a:prstGeom>
          <a:noFill/>
        </p:spPr>
      </p:pic>
      <p:sp>
        <p:nvSpPr>
          <p:cNvPr id="3" name="CasellaDiTesto 2"/>
          <p:cNvSpPr txBox="1"/>
          <p:nvPr/>
        </p:nvSpPr>
        <p:spPr>
          <a:xfrm>
            <a:off x="1857356" y="2786058"/>
            <a:ext cx="6429420" cy="2800767"/>
          </a:xfrm>
          <a:prstGeom prst="rect">
            <a:avLst/>
          </a:prstGeom>
          <a:noFill/>
        </p:spPr>
        <p:txBody>
          <a:bodyPr wrap="square" rtlCol="0">
            <a:spAutoFit/>
          </a:bodyPr>
          <a:lstStyle/>
          <a:p>
            <a:pPr algn="ctr" fontAlgn="auto">
              <a:spcBef>
                <a:spcPts val="0"/>
              </a:spcBef>
              <a:spcAft>
                <a:spcPts val="0"/>
              </a:spcAft>
            </a:pPr>
            <a:r>
              <a:rPr lang="it-IT" sz="8800" dirty="0" smtClean="0">
                <a:solidFill>
                  <a:srgbClr val="EEECE1"/>
                </a:solidFill>
                <a:latin typeface="Calibri"/>
                <a:cs typeface="+mn-cs"/>
              </a:rPr>
              <a:t>Prenderemo il largo</a:t>
            </a:r>
            <a:endParaRPr lang="it-IT" sz="8800" dirty="0">
              <a:solidFill>
                <a:srgbClr val="EEECE1"/>
              </a:solidFill>
              <a:latin typeface="Calibri"/>
              <a:cs typeface="+mn-cs"/>
            </a:endParaRPr>
          </a:p>
        </p:txBody>
      </p:sp>
    </p:spTree>
    <p:extLst>
      <p:ext uri="{BB962C8B-B14F-4D97-AF65-F5344CB8AC3E}">
        <p14:creationId xmlns="" xmlns:p14="http://schemas.microsoft.com/office/powerpoint/2010/main" val="2902032315"/>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71472" y="142852"/>
            <a:ext cx="7643866" cy="3447098"/>
          </a:xfrm>
          <a:prstGeom prst="rect">
            <a:avLst/>
          </a:prstGeom>
          <a:solidFill>
            <a:schemeClr val="accent6">
              <a:lumMod val="40000"/>
              <a:lumOff val="60000"/>
            </a:schemeClr>
          </a:solidFill>
          <a:ln w="9525">
            <a:noFill/>
            <a:miter lim="800000"/>
            <a:headEnd/>
            <a:tailEnd/>
          </a:ln>
          <a:effectLst>
            <a:softEdge rad="127000"/>
          </a:effectLst>
        </p:spPr>
        <p:txBody>
          <a:bodyPr wrap="squar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per osare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per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andare,</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parola che ci chiama </a:t>
            </a:r>
            <a:endPar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algn="ctr" fontAlgn="auto">
              <a:spcBef>
                <a:spcPts val="0"/>
              </a:spcBef>
              <a:spcAft>
                <a:spcPts val="0"/>
              </a:spcAft>
              <a:defRPr/>
            </a:pP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è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quella tua!</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9650322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4348" y="3214686"/>
            <a:ext cx="8143932" cy="344709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"Getta al largo le tue reti insieme a me".</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169715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 name="Immagine 4" descr="123456.jpg"/>
          <p:cNvPicPr>
            <a:picLocks noChangeAspect="1"/>
          </p:cNvPicPr>
          <p:nvPr/>
        </p:nvPicPr>
        <p:blipFill>
          <a:blip r:embed="rId2" cstate="print">
            <a:duotone>
              <a:prstClr val="black"/>
              <a:schemeClr val="accent1">
                <a:tint val="45000"/>
                <a:satMod val="400000"/>
              </a:schemeClr>
            </a:duotone>
          </a:blip>
          <a:stretch>
            <a:fillRect/>
          </a:stretch>
        </p:blipFill>
        <p:spPr>
          <a:xfrm>
            <a:off x="4500562" y="500042"/>
            <a:ext cx="4643438" cy="5429288"/>
          </a:xfrm>
          <a:prstGeom prst="rect">
            <a:avLst/>
          </a:prstGeom>
          <a:effectLst>
            <a:softEdge rad="635000"/>
          </a:effectLst>
        </p:spPr>
      </p:pic>
      <p:sp>
        <p:nvSpPr>
          <p:cNvPr id="20481" name="Rectangle 1"/>
          <p:cNvSpPr>
            <a:spLocks noChangeArrowheads="1"/>
          </p:cNvSpPr>
          <p:nvPr/>
        </p:nvSpPr>
        <p:spPr bwMode="auto">
          <a:xfrm>
            <a:off x="357158" y="1428736"/>
            <a:ext cx="4286248" cy="3046988"/>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speranza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apri alla vita,</a:t>
            </a:r>
          </a:p>
        </p:txBody>
      </p:sp>
    </p:spTree>
    <p:extLst>
      <p:ext uri="{BB962C8B-B14F-4D97-AF65-F5344CB8AC3E}">
        <p14:creationId xmlns:p14="http://schemas.microsoft.com/office/powerpoint/2010/main" xmlns="" val="17232739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3943699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2472949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28596" y="3143248"/>
            <a:ext cx="8572560" cy="3447098"/>
          </a:xfrm>
          <a:prstGeom prst="rect">
            <a:avLst/>
          </a:prstGeom>
          <a:solidFill>
            <a:schemeClr val="accent2">
              <a:lumMod val="20000"/>
              <a:lumOff val="80000"/>
            </a:schemeClr>
          </a:solidFill>
          <a:ln w="9525">
            <a:noFill/>
            <a:miter lim="800000"/>
            <a:headEnd/>
            <a:tailEnd/>
          </a:ln>
          <a:effectLst>
            <a:softEdge rad="317500"/>
          </a:effectLst>
        </p:spPr>
        <p:txBody>
          <a:bodyPr wrap="squar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mondo che ci dai orizzonti nuovi, </a:t>
            </a:r>
            <a:endPar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algn="ctr" eaLnBrk="0" fontAlgn="auto" hangingPunct="0">
              <a:spcBef>
                <a:spcPts val="0"/>
              </a:spcBef>
              <a:spcAft>
                <a:spcPts val="0"/>
              </a:spcAft>
              <a:defRPr/>
            </a:pP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vie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di </a:t>
            </a:r>
            <a:r>
              <a:rPr lang="it-IT" sz="48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umanità…</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1483038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42844" y="0"/>
            <a:ext cx="7500990" cy="3046988"/>
          </a:xfrm>
          <a:prstGeom prst="rect">
            <a:avLst/>
          </a:prstGeom>
          <a:solidFill>
            <a:srgbClr val="FFFF99"/>
          </a:solidFill>
          <a:ln w="9525">
            <a:noFill/>
            <a:miter lim="800000"/>
            <a:headEnd/>
            <a:tailEnd/>
          </a:ln>
          <a:effectLst>
            <a:softEdge rad="127000"/>
          </a:effectLst>
        </p:spPr>
        <p:txBody>
          <a:bodyPr wrap="squar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mi ami più di tutto,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segui me".</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15338615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22846183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3539381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428596" y="0"/>
            <a:ext cx="8429684" cy="3785652"/>
          </a:xfrm>
          <a:prstGeom prst="rect">
            <a:avLst/>
          </a:prstGeom>
          <a:solidFill>
            <a:srgbClr val="FFFFCC"/>
          </a:solidFill>
          <a:ln w="9525">
            <a:noFill/>
            <a:miter lim="800000"/>
            <a:headEnd/>
            <a:tailEnd/>
          </a:ln>
          <a:effectLst>
            <a:softEdge rad="127000"/>
          </a:effectLst>
        </p:spPr>
        <p:txBody>
          <a:bodyPr wrap="squar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Navigando </a:t>
            </a:r>
            <a:endPar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algn="ctr" fontAlgn="auto">
              <a:spcBef>
                <a:spcPts val="0"/>
              </a:spcBef>
              <a:spcAft>
                <a:spcPts val="0"/>
              </a:spcAft>
              <a:defRPr/>
            </a:pP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il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mare della storia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insieme a te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a:t>
            </a:r>
          </a:p>
          <a:p>
            <a:pPr algn="ctr" eaLnBrk="0" fontAlgn="auto" hangingPunct="0">
              <a:spcBef>
                <a:spcPts val="0"/>
              </a:spcBef>
              <a:spcAft>
                <a:spcPts val="0"/>
              </a:spcAft>
              <a:defRPr/>
            </a:pP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tua barca </a:t>
            </a:r>
            <a:endPar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algn="ctr" eaLnBrk="0" fontAlgn="auto" hangingPunct="0">
              <a:spcBef>
                <a:spcPts val="0"/>
              </a:spcBef>
              <a:spcAft>
                <a:spcPts val="0"/>
              </a:spcAft>
              <a:defRPr/>
            </a:pP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mezzo a forti venti va.</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4568193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142976" y="0"/>
            <a:ext cx="7683514" cy="3447098"/>
          </a:xfrm>
          <a:prstGeom prst="rect">
            <a:avLst/>
          </a:prstGeom>
          <a:solidFill>
            <a:schemeClr val="tx2">
              <a:lumMod val="20000"/>
              <a:lumOff val="80000"/>
            </a:schemeClr>
          </a:solidFill>
          <a:ln w="9525">
            <a:noFill/>
            <a:miter lim="800000"/>
            <a:headEnd/>
            <a:tailEnd/>
          </a:ln>
          <a:effectLst>
            <a:softEdge rad="127000"/>
          </a:effectLst>
        </p:spPr>
        <p:txBody>
          <a:bodyPr wrap="none" anchor="ctr">
            <a:spAutoFit/>
          </a:bodyPr>
          <a:lstStyle/>
          <a:p>
            <a:pPr algn="ctr" fontAlgn="auto">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tu credi in me, </a:t>
            </a:r>
          </a:p>
          <a:p>
            <a:pPr algn="ctr" eaLnBrk="0" fontAlgn="auto" hangingPunct="0">
              <a:spcBef>
                <a:spcPts val="0"/>
              </a:spcBef>
              <a:spcAft>
                <a:spcPts val="0"/>
              </a:spcAft>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non affonderai".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2438352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827257" y="0"/>
            <a:ext cx="4357686" cy="4062651"/>
          </a:xfrm>
          <a:prstGeom prst="rect">
            <a:avLst/>
          </a:prstGeom>
          <a:noFill/>
          <a:effectLst>
            <a:softEdge rad="127000"/>
          </a:effectLst>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Saliremo in questa barca anche </a:t>
            </a: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noi,</a:t>
            </a: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il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tuo vento soffia già </a:t>
            </a:r>
            <a:endPar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sulle </a:t>
            </a: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vele. </a:t>
            </a:r>
            <a:r>
              <a:rPr lang="it-IT" dirty="0">
                <a:solidFill>
                  <a:prstClr val="black"/>
                </a:solidFill>
                <a:latin typeface="Calibri"/>
                <a:cs typeface="+mn-cs"/>
              </a:rPr>
              <a:t/>
            </a:r>
            <a:br>
              <a:rPr lang="it-IT" dirty="0">
                <a:solidFill>
                  <a:prstClr val="black"/>
                </a:solidFill>
                <a:latin typeface="Calibri"/>
                <a:cs typeface="+mn-cs"/>
              </a:rPr>
            </a:br>
            <a:endParaRPr lang="it-IT" dirty="0">
              <a:solidFill>
                <a:prstClr val="black"/>
              </a:solidFill>
              <a:latin typeface="Calibri"/>
              <a:cs typeface="+mn-cs"/>
            </a:endParaRPr>
          </a:p>
        </p:txBody>
      </p:sp>
    </p:spTree>
    <p:extLst>
      <p:ext uri="{BB962C8B-B14F-4D97-AF65-F5344CB8AC3E}">
        <p14:creationId xmlns:p14="http://schemas.microsoft.com/office/powerpoint/2010/main" xmlns="" val="41759732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09 Presentazioni\Immagine1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285720" y="214290"/>
            <a:ext cx="6072214" cy="2554545"/>
          </a:xfrm>
          <a:prstGeom prst="rect">
            <a:avLst/>
          </a:prstGeom>
        </p:spPr>
        <p:txBody>
          <a:bodyPr wrap="square">
            <a:spAutoFit/>
          </a:bodyPr>
          <a:lstStyle/>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Prenderemo </a:t>
            </a:r>
          </a:p>
          <a:p>
            <a:pPr algn="ct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il largo dove vuoi tu navigando insieme a te, Gesù.</a:t>
            </a:r>
            <a:endParaRPr lang="it-IT" dirty="0">
              <a:solidFill>
                <a:srgbClr val="FF0000"/>
              </a:solidFill>
              <a:latin typeface="Calibri"/>
              <a:cs typeface="+mn-cs"/>
            </a:endParaRPr>
          </a:p>
        </p:txBody>
      </p:sp>
    </p:spTree>
    <p:extLst>
      <p:ext uri="{BB962C8B-B14F-4D97-AF65-F5344CB8AC3E}">
        <p14:creationId xmlns:p14="http://schemas.microsoft.com/office/powerpoint/2010/main" xmlns="" val="31490047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TotalTime>
  <Words>2362</Words>
  <Application>Microsoft Office PowerPoint</Application>
  <PresentationFormat>Presentazione su schermo (4:3)</PresentationFormat>
  <Paragraphs>348</Paragraphs>
  <Slides>125</Slides>
  <Notes>19</Notes>
  <HiddenSlides>0</HiddenSlides>
  <MMClips>0</MMClips>
  <ScaleCrop>false</ScaleCrop>
  <HeadingPairs>
    <vt:vector size="4" baseType="variant">
      <vt:variant>
        <vt:lpstr>Tema</vt:lpstr>
      </vt:variant>
      <vt:variant>
        <vt:i4>23</vt:i4>
      </vt:variant>
      <vt:variant>
        <vt:lpstr>Titoli diapositive</vt:lpstr>
      </vt:variant>
      <vt:variant>
        <vt:i4>125</vt:i4>
      </vt:variant>
    </vt:vector>
  </HeadingPairs>
  <TitlesOfParts>
    <vt:vector size="148" baseType="lpstr">
      <vt:lpstr>Tema di Office</vt:lpstr>
      <vt:lpstr>Struttura predefinita</vt:lpstr>
      <vt:lpstr>1_En blanco</vt:lpstr>
      <vt:lpstr>3_Struttura predefinita</vt:lpstr>
      <vt:lpstr>4_Tema di Office</vt:lpstr>
      <vt:lpstr>6_Tema di Office</vt:lpstr>
      <vt:lpstr>8_Tema di Office</vt:lpstr>
      <vt:lpstr>5_Tema di Office</vt:lpstr>
      <vt:lpstr>1_Tema di Office</vt:lpstr>
      <vt:lpstr>2_En blanco</vt:lpstr>
      <vt:lpstr>7_Tema di Office</vt:lpstr>
      <vt:lpstr>2_Tema di Office</vt:lpstr>
      <vt:lpstr>3_Tema di Office</vt:lpstr>
      <vt:lpstr>3_En blanco</vt:lpstr>
      <vt:lpstr>6_En blanco</vt:lpstr>
      <vt:lpstr>9_Tema di Office</vt:lpstr>
      <vt:lpstr>10_Tema di Office</vt:lpstr>
      <vt:lpstr>4_En blanco</vt:lpstr>
      <vt:lpstr>13_Tema di Office</vt:lpstr>
      <vt:lpstr>1_Struttura predefinita</vt:lpstr>
      <vt:lpstr>18_Tema di Office</vt:lpstr>
      <vt:lpstr>11_Tema di Office</vt:lpstr>
      <vt:lpstr>12_Tema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Testimoni dell’amore</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oreste</dc:creator>
  <cp:lastModifiedBy>Oreste</cp:lastModifiedBy>
  <cp:revision>128</cp:revision>
  <dcterms:created xsi:type="dcterms:W3CDTF">2007-10-18T06:55:30Z</dcterms:created>
  <dcterms:modified xsi:type="dcterms:W3CDTF">2017-11-10T06:10:04Z</dcterms:modified>
</cp:coreProperties>
</file>